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1989" y="1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939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056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912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24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249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224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06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774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915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156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63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50EA-AEEE-47A0-8E3E-CB9A4C7A8BF4}" type="datetimeFigureOut">
              <a:rPr lang="zh-CN" altLang="en-US" smtClean="0"/>
              <a:t>2024/1/25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560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E661E1D0-3365-21D0-5B1B-CF3783319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75213" cy="4280099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4128FB8-D845-483C-8042-6F6ACB41F67B}"/>
              </a:ext>
            </a:extLst>
          </p:cNvPr>
          <p:cNvSpPr txBox="1"/>
          <p:nvPr/>
        </p:nvSpPr>
        <p:spPr>
          <a:xfrm>
            <a:off x="1566487" y="3407519"/>
            <a:ext cx="271422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Title (Times New Roman 72 </a:t>
            </a:r>
            <a:r>
              <a:rPr lang="en-US" altLang="zh-CN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Author(Times New Roman 48 </a:t>
            </a:r>
            <a:r>
              <a:rPr lang="en-US" altLang="zh-C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of the author (Times New Roman 48 </a:t>
            </a:r>
            <a:r>
              <a:rPr lang="en-US" altLang="zh-CN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628D50D-79F6-4B88-AA79-C54CF23EF4B0}"/>
              </a:ext>
            </a:extLst>
          </p:cNvPr>
          <p:cNvSpPr txBox="1"/>
          <p:nvPr/>
        </p:nvSpPr>
        <p:spPr>
          <a:xfrm>
            <a:off x="2195470" y="9230685"/>
            <a:ext cx="2588426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layout of the poster can be designed freely, but please ensure that the subtitle and content are in Times New Roman, with sizes of 54 </a:t>
            </a:r>
            <a:r>
              <a:rPr lang="en-US" altLang="zh-CN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32 </a:t>
            </a:r>
            <a:r>
              <a:rPr lang="en-US" altLang="zh-CN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respectively.</a:t>
            </a:r>
          </a:p>
        </p:txBody>
      </p:sp>
    </p:spTree>
    <p:extLst>
      <p:ext uri="{BB962C8B-B14F-4D97-AF65-F5344CB8AC3E}">
        <p14:creationId xmlns:p14="http://schemas.microsoft.com/office/powerpoint/2010/main" val="3596819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63</Words>
  <Application>Microsoft Office PowerPoint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裴 紫文</dc:creator>
  <cp:lastModifiedBy>Jiandun CHEN 陈坚盾</cp:lastModifiedBy>
  <cp:revision>10</cp:revision>
  <dcterms:created xsi:type="dcterms:W3CDTF">2024-01-11T02:52:59Z</dcterms:created>
  <dcterms:modified xsi:type="dcterms:W3CDTF">2024-01-25T01:42:28Z</dcterms:modified>
</cp:coreProperties>
</file>