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4008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A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" d="100"/>
          <a:sy n="16" d="100"/>
        </p:scale>
        <p:origin x="2085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66" y="7070108"/>
            <a:ext cx="27540744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0" y="22690338"/>
            <a:ext cx="2430065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3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78" y="2300034"/>
            <a:ext cx="6986439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2" y="2300034"/>
            <a:ext cx="20554305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5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37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86" y="10770172"/>
            <a:ext cx="27945755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86" y="28910440"/>
            <a:ext cx="27945755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39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0" y="11500170"/>
            <a:ext cx="13770372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43" y="11500170"/>
            <a:ext cx="13770372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300044"/>
            <a:ext cx="27945755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4" y="10590160"/>
            <a:ext cx="1370708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4" y="15780233"/>
            <a:ext cx="1370708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45" y="10590160"/>
            <a:ext cx="13774592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45" y="15780233"/>
            <a:ext cx="13774592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8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2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2" y="6220102"/>
            <a:ext cx="16402943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2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2" y="6220102"/>
            <a:ext cx="16402943" cy="307004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9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B3B3-015C-46A4-96D7-E2A048B72A4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803163-3A7F-7FBA-55D8-C18783C1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2" y="55179"/>
            <a:ext cx="10479997" cy="21726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8E9A7A4-32BE-4129-92E7-F4419FCE5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r="27202"/>
          <a:stretch/>
        </p:blipFill>
        <p:spPr>
          <a:xfrm>
            <a:off x="0" y="0"/>
            <a:ext cx="32491270" cy="43200638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E96780A-F027-4B7F-8040-D0F8C3A2119E}"/>
              </a:ext>
            </a:extLst>
          </p:cNvPr>
          <p:cNvSpPr/>
          <p:nvPr/>
        </p:nvSpPr>
        <p:spPr>
          <a:xfrm>
            <a:off x="0" y="0"/>
            <a:ext cx="32491270" cy="18554700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63C8EF0-635A-4541-AA6A-18C59DB0A86D}"/>
              </a:ext>
            </a:extLst>
          </p:cNvPr>
          <p:cNvCxnSpPr>
            <a:cxnSpLocks/>
          </p:cNvCxnSpPr>
          <p:nvPr/>
        </p:nvCxnSpPr>
        <p:spPr>
          <a:xfrm>
            <a:off x="279443" y="2545427"/>
            <a:ext cx="32121432" cy="0"/>
          </a:xfrm>
          <a:prstGeom prst="line">
            <a:avLst/>
          </a:prstGeom>
          <a:ln w="107950">
            <a:solidFill>
              <a:srgbClr val="1DA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0">
            <a:extLst>
              <a:ext uri="{FF2B5EF4-FFF2-40B4-BE49-F238E27FC236}">
                <a16:creationId xmlns:a16="http://schemas.microsoft.com/office/drawing/2014/main" id="{D71DCE54-22D8-4892-BF7F-7E0EEC42C69F}"/>
              </a:ext>
            </a:extLst>
          </p:cNvPr>
          <p:cNvSpPr/>
          <p:nvPr/>
        </p:nvSpPr>
        <p:spPr>
          <a:xfrm>
            <a:off x="16521113" y="8728483"/>
            <a:ext cx="15244762" cy="3283612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26CBB478-B287-4FF9-887D-B47687F1A228}"/>
              </a:ext>
            </a:extLst>
          </p:cNvPr>
          <p:cNvSpPr/>
          <p:nvPr/>
        </p:nvSpPr>
        <p:spPr>
          <a:xfrm>
            <a:off x="561975" y="8728483"/>
            <a:ext cx="15246350" cy="3319172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FA65274-5F9D-46B5-BF08-E856229C6807}"/>
              </a:ext>
            </a:extLst>
          </p:cNvPr>
          <p:cNvSpPr txBox="1"/>
          <p:nvPr/>
        </p:nvSpPr>
        <p:spPr>
          <a:xfrm>
            <a:off x="795068" y="10916998"/>
            <a:ext cx="14701838" cy="176926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ECFE338-B010-488D-A8EB-FADFA9899EC7}"/>
              </a:ext>
            </a:extLst>
          </p:cNvPr>
          <p:cNvSpPr txBox="1"/>
          <p:nvPr/>
        </p:nvSpPr>
        <p:spPr>
          <a:xfrm>
            <a:off x="2846388" y="29175755"/>
            <a:ext cx="9299575" cy="138271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实验方法 </a:t>
            </a: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FC01E30-A51F-4A4E-A37D-8A12317ED3E5}"/>
              </a:ext>
            </a:extLst>
          </p:cNvPr>
          <p:cNvSpPr txBox="1"/>
          <p:nvPr/>
        </p:nvSpPr>
        <p:spPr>
          <a:xfrm>
            <a:off x="17068800" y="29767892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实验结论 </a:t>
            </a: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86C3FCE-2766-4994-8252-2D269A28C3D0}"/>
              </a:ext>
            </a:extLst>
          </p:cNvPr>
          <p:cNvSpPr txBox="1"/>
          <p:nvPr/>
        </p:nvSpPr>
        <p:spPr>
          <a:xfrm>
            <a:off x="2732088" y="4375829"/>
            <a:ext cx="27716162" cy="381476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</a:p>
          <a:p>
            <a:pPr algn="ctr" eaLnBrk="1" hangingPunct="1"/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r>
              <a:rPr lang="en-US" altLang="zh-CN" sz="7800" b="1" dirty="0">
                <a:latin typeface="Calibri" panose="020F0502020204030204" pitchFamily="34" charset="0"/>
              </a:rPr>
              <a:t>Author(s)</a:t>
            </a:r>
          </a:p>
          <a:p>
            <a:pPr algn="ctr" eaLnBrk="1" hangingPunct="1"/>
            <a:r>
              <a:rPr lang="zh-CN" altLang="en-US" sz="4000" b="1" i="1" dirty="0">
                <a:latin typeface="Calibri" panose="020F0502020204030204" pitchFamily="34" charset="0"/>
              </a:rPr>
              <a:t>单位名称 </a:t>
            </a:r>
            <a:r>
              <a:rPr lang="en-US" altLang="zh-CN" sz="4000" b="1" i="1" dirty="0">
                <a:latin typeface="Calibri" panose="020F0502020204030204" pitchFamily="34" charset="0"/>
              </a:rPr>
              <a:t>UNIVERSITIES AND/OR  ENTERPRISES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7A5E9CB9-2163-492D-BBFE-7AB5FE06A272}"/>
              </a:ext>
            </a:extLst>
          </p:cNvPr>
          <p:cNvSpPr txBox="1"/>
          <p:nvPr/>
        </p:nvSpPr>
        <p:spPr>
          <a:xfrm>
            <a:off x="17408525" y="21760035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4201E5C0-2CAC-4FF4-B481-8BDBD5B3B636}"/>
              </a:ext>
            </a:extLst>
          </p:cNvPr>
          <p:cNvSpPr txBox="1"/>
          <p:nvPr/>
        </p:nvSpPr>
        <p:spPr>
          <a:xfrm>
            <a:off x="24815800" y="21788450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1B272601-631F-4B9C-9889-2DDAA1E3C5A5}"/>
              </a:ext>
            </a:extLst>
          </p:cNvPr>
          <p:cNvSpPr/>
          <p:nvPr/>
        </p:nvSpPr>
        <p:spPr>
          <a:xfrm>
            <a:off x="24815800" y="23459252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38D47E80-0C8B-4E89-8A54-4A7CFD14601C}"/>
              </a:ext>
            </a:extLst>
          </p:cNvPr>
          <p:cNvSpPr txBox="1"/>
          <p:nvPr/>
        </p:nvSpPr>
        <p:spPr>
          <a:xfrm>
            <a:off x="20854988" y="36532230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dirty="0">
                <a:latin typeface="Calibri" panose="020F0502020204030204" pitchFamily="34" charset="0"/>
              </a:rPr>
              <a:t>相关介绍</a:t>
            </a: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</a:p>
        </p:txBody>
      </p:sp>
      <p:sp>
        <p:nvSpPr>
          <p:cNvPr id="22" name="Rectangle 35">
            <a:extLst>
              <a:ext uri="{FF2B5EF4-FFF2-40B4-BE49-F238E27FC236}">
                <a16:creationId xmlns:a16="http://schemas.microsoft.com/office/drawing/2014/main" id="{9A9A241E-25FD-433C-BC1B-04B8783E9521}"/>
              </a:ext>
            </a:extLst>
          </p:cNvPr>
          <p:cNvSpPr/>
          <p:nvPr/>
        </p:nvSpPr>
        <p:spPr>
          <a:xfrm>
            <a:off x="17108470" y="23424327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</a:p>
        </p:txBody>
      </p:sp>
      <p:sp>
        <p:nvSpPr>
          <p:cNvPr id="23" name="Text Box 36">
            <a:extLst>
              <a:ext uri="{FF2B5EF4-FFF2-40B4-BE49-F238E27FC236}">
                <a16:creationId xmlns:a16="http://schemas.microsoft.com/office/drawing/2014/main" id="{297CE2B1-8F4F-48A1-ADE6-2C50774BBAB7}"/>
              </a:ext>
            </a:extLst>
          </p:cNvPr>
          <p:cNvSpPr txBox="1"/>
          <p:nvPr/>
        </p:nvSpPr>
        <p:spPr>
          <a:xfrm>
            <a:off x="1265238" y="31326817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C4B71151-3F22-4EFD-BB82-B39844DD2633}"/>
              </a:ext>
            </a:extLst>
          </p:cNvPr>
          <p:cNvSpPr txBox="1"/>
          <p:nvPr/>
        </p:nvSpPr>
        <p:spPr>
          <a:xfrm>
            <a:off x="17408525" y="37918117"/>
            <a:ext cx="13646150" cy="2926196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</p:txBody>
      </p:sp>
      <p:sp>
        <p:nvSpPr>
          <p:cNvPr id="27" name="Text Box 39">
            <a:extLst>
              <a:ext uri="{FF2B5EF4-FFF2-40B4-BE49-F238E27FC236}">
                <a16:creationId xmlns:a16="http://schemas.microsoft.com/office/drawing/2014/main" id="{43628935-A33B-4E78-AAAF-A8059F2CDB68}"/>
              </a:ext>
            </a:extLst>
          </p:cNvPr>
          <p:cNvSpPr txBox="1"/>
          <p:nvPr/>
        </p:nvSpPr>
        <p:spPr>
          <a:xfrm>
            <a:off x="16979900" y="10955542"/>
            <a:ext cx="14130337" cy="1038208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C2033124-1AFD-4AB6-BFCB-967535D0F379}"/>
              </a:ext>
            </a:extLst>
          </p:cNvPr>
          <p:cNvSpPr txBox="1"/>
          <p:nvPr/>
        </p:nvSpPr>
        <p:spPr>
          <a:xfrm>
            <a:off x="16895763" y="31455405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C793DD37-1BF8-4D27-A5F5-D5993B6634FA}"/>
              </a:ext>
            </a:extLst>
          </p:cNvPr>
          <p:cNvSpPr txBox="1"/>
          <p:nvPr/>
        </p:nvSpPr>
        <p:spPr>
          <a:xfrm>
            <a:off x="3780631" y="9363755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介绍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7AE7E7C6-1068-48E8-A69A-004257B27251}"/>
              </a:ext>
            </a:extLst>
          </p:cNvPr>
          <p:cNvSpPr txBox="1"/>
          <p:nvPr/>
        </p:nvSpPr>
        <p:spPr>
          <a:xfrm>
            <a:off x="19546094" y="9293109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实验成果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130F763B-4601-4F22-B7A0-9E6BA8E6DC0E}"/>
              </a:ext>
            </a:extLst>
          </p:cNvPr>
          <p:cNvSpPr txBox="1"/>
          <p:nvPr/>
        </p:nvSpPr>
        <p:spPr>
          <a:xfrm>
            <a:off x="12377298" y="2777739"/>
            <a:ext cx="9891031" cy="18764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0004" tIns="396000" rIns="90004" bIns="45001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600" b="1" dirty="0">
                <a:latin typeface="Calibri" panose="020F0502020204030204" pitchFamily="34" charset="0"/>
              </a:rPr>
              <a:t>单位标识 </a:t>
            </a:r>
            <a:r>
              <a:rPr lang="en-US" altLang="zh-CN" sz="6600" b="1" dirty="0">
                <a:latin typeface="Calibri" panose="020F0502020204030204" pitchFamily="34" charset="0"/>
              </a:rPr>
              <a:t>Affiliation Logo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09D949-6DE4-2E78-6E9D-4E583F0E1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551" y="255130"/>
            <a:ext cx="30210761" cy="20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80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 bao</dc:creator>
  <cp:lastModifiedBy>Xiaoling XIANG 项晓玲</cp:lastModifiedBy>
  <cp:revision>19</cp:revision>
  <dcterms:created xsi:type="dcterms:W3CDTF">2025-03-07T07:00:05Z</dcterms:created>
  <dcterms:modified xsi:type="dcterms:W3CDTF">2026-04-13T02:09:28Z</dcterms:modified>
</cp:coreProperties>
</file>