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9675" cy="10691813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2"/>
    <p:restoredTop sz="94696"/>
  </p:normalViewPr>
  <p:slideViewPr>
    <p:cSldViewPr snapToGrid="0">
      <p:cViewPr>
        <p:scale>
          <a:sx n="130" d="100"/>
          <a:sy n="130" d="100"/>
        </p:scale>
        <p:origin x="1816" y="-2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WechatIMG58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743" y="103172"/>
            <a:ext cx="452120" cy="5994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365" y="881136"/>
            <a:ext cx="7558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Poster Title, Poster Title, Poster Title, Poster Title </a:t>
            </a:r>
          </a:p>
          <a:p>
            <a:pPr algn="ctr"/>
            <a:r>
              <a:rPr lang="en-CA" sz="1600" dirty="0"/>
              <a:t>Author1,  Author2,  Author3, ….., </a:t>
            </a:r>
            <a:r>
              <a:rPr lang="en-CA" sz="1600" dirty="0" err="1"/>
              <a:t>Authori</a:t>
            </a:r>
            <a:r>
              <a:rPr lang="en-CA" sz="1600" dirty="0"/>
              <a:t>, </a:t>
            </a:r>
            <a:r>
              <a:rPr lang="en-CA" sz="1600" dirty="0" err="1"/>
              <a:t>Authorj</a:t>
            </a:r>
            <a:r>
              <a:rPr lang="en-CA" sz="1600" dirty="0"/>
              <a:t> </a:t>
            </a:r>
          </a:p>
          <a:p>
            <a:pPr algn="ctr"/>
            <a:r>
              <a:rPr lang="en-CA" sz="1400" dirty="0"/>
              <a:t>Affiliations, Affiliations, Affiliations, Affiliations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934586" y="1941297"/>
            <a:ext cx="18925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 descr="IEEE CAS_MB Blue Lockup RGB_150ppi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8640" y="71755"/>
            <a:ext cx="1772285" cy="553720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6839B524-B07A-D264-43A9-D48AD1BEF4CA}"/>
              </a:ext>
            </a:extLst>
          </p:cNvPr>
          <p:cNvSpPr txBox="1"/>
          <p:nvPr/>
        </p:nvSpPr>
        <p:spPr>
          <a:xfrm>
            <a:off x="893928" y="103172"/>
            <a:ext cx="252483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1" dirty="0">
                <a:latin typeface="Arial" panose="020B0604020202020204"/>
              </a:rPr>
              <a:t>The 5th IEEE International conference on Artificial Intelligence Circuits and Systems (IEEE AICAS 2023)</a:t>
            </a:r>
          </a:p>
          <a:p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30A4005-68D8-6D7D-DFFF-FAB68FB68E89}"/>
              </a:ext>
            </a:extLst>
          </p:cNvPr>
          <p:cNvSpPr txBox="1"/>
          <p:nvPr/>
        </p:nvSpPr>
        <p:spPr>
          <a:xfrm>
            <a:off x="8365" y="10162252"/>
            <a:ext cx="7558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Please place your affiliations’ logos in this zone </a:t>
            </a:r>
            <a:endParaRPr lang="zh-CN" altLang="en-US" sz="24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A857450-B24D-A366-037F-D566BCDB7264}"/>
              </a:ext>
            </a:extLst>
          </p:cNvPr>
          <p:cNvSpPr txBox="1"/>
          <p:nvPr/>
        </p:nvSpPr>
        <p:spPr>
          <a:xfrm>
            <a:off x="8365" y="637421"/>
            <a:ext cx="75584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/>
              <a:t>11-13 June 2023, Hyatt Grand Hotel, Hangzhou, Zhejiang, China </a:t>
            </a:r>
            <a:endParaRPr lang="zh-CN" altLang="en-US" sz="12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0779A7D-0EF2-EC05-9E62-0D55ECB72911}"/>
              </a:ext>
            </a:extLst>
          </p:cNvPr>
          <p:cNvCxnSpPr>
            <a:cxnSpLocks/>
          </p:cNvCxnSpPr>
          <p:nvPr/>
        </p:nvCxnSpPr>
        <p:spPr>
          <a:xfrm>
            <a:off x="-2" y="910632"/>
            <a:ext cx="75584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638FEB-A5BC-9127-EFFD-7B04C2D1AFCD}"/>
              </a:ext>
            </a:extLst>
          </p:cNvPr>
          <p:cNvCxnSpPr>
            <a:cxnSpLocks/>
          </p:cNvCxnSpPr>
          <p:nvPr/>
        </p:nvCxnSpPr>
        <p:spPr>
          <a:xfrm>
            <a:off x="-2" y="10708378"/>
            <a:ext cx="75584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7D4861-9FEB-91F3-0A73-C574EC3824B3}"/>
              </a:ext>
            </a:extLst>
          </p:cNvPr>
          <p:cNvCxnSpPr>
            <a:cxnSpLocks/>
          </p:cNvCxnSpPr>
          <p:nvPr/>
        </p:nvCxnSpPr>
        <p:spPr>
          <a:xfrm>
            <a:off x="-2" y="9979595"/>
            <a:ext cx="75584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66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 Lilico </dc:creator>
  <cp:lastModifiedBy>Mohamad Sawan</cp:lastModifiedBy>
  <cp:revision>7</cp:revision>
  <dcterms:created xsi:type="dcterms:W3CDTF">2023-05-16T01:23:28Z</dcterms:created>
  <dcterms:modified xsi:type="dcterms:W3CDTF">2023-05-16T04:07:24Z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CB3282CD15D8AE0310DB62641A2AC365_43</vt:lpwstr>
  </property>
  <property fmtid="{D5CDD505-2E9C-101B-9397-08002B2CF9AE}" pid="3" name="KSOProductBuildVer">
    <vt:lpwstr>2052-5.2.1.7798</vt:lpwstr>
  </property>
</Properties>
</file>