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32398970" cy="43200320"/>
  <p:notesSz cx="6760845" cy="9942195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6" autoAdjust="0"/>
    <p:restoredTop sz="94660"/>
  </p:normalViewPr>
  <p:slideViewPr>
    <p:cSldViewPr snapToGrid="0">
      <p:cViewPr varScale="1">
        <p:scale>
          <a:sx n="21" d="100"/>
          <a:sy n="21" d="100"/>
        </p:scale>
        <p:origin x="36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9912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65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40445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" y="41648321"/>
            <a:ext cx="323992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32399288" cy="4328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45025" y="7870825"/>
            <a:ext cx="25803860" cy="14406880"/>
          </a:xfrm>
        </p:spPr>
        <p:txBody>
          <a:bodyPr/>
          <a:lstStyle/>
          <a:p>
            <a:pPr marL="1524000" indent="-1524000" algn="just">
              <a:lnSpc>
                <a:spcPct val="150000"/>
              </a:lnSpc>
              <a:spcBef>
                <a:spcPts val="5335"/>
              </a:spcBef>
              <a:buAutoNum type="arabicPeriod"/>
            </a:pPr>
            <a:r>
              <a:rPr lang="zh-CN" altLang="en-US" sz="81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本次会议接收中文学术海报，海报内容与会议主题相关，海报尺寸为120</a:t>
            </a:r>
            <a:r>
              <a:rPr lang="zh-CN" altLang="en-US" sz="810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cm</a:t>
            </a:r>
            <a:r>
              <a:rPr lang="zh-CN" altLang="en-US" sz="81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高x90cm宽，建议使用本会议海报模板，PDF/PPT格式上传，文件大小不超过20MB，像素不小于300dpi，海报通过审核后，将以邮件正式告知。建议能够以较多的图片配合较少的文字介绍自己的研究成果。</a:t>
            </a:r>
            <a:endParaRPr lang="zh-CN" altLang="en-US" sz="81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just">
              <a:lnSpc>
                <a:spcPct val="150000"/>
              </a:lnSpc>
              <a:spcBef>
                <a:spcPts val="5335"/>
              </a:spcBef>
            </a:pPr>
            <a:r>
              <a:rPr lang="en-US" altLang="zh-CN" sz="810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2. </a:t>
            </a:r>
            <a:r>
              <a:rPr lang="zh-CN" altLang="en-US" sz="810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请海报作者自行打印并带到论坛指定区域张贴。</a:t>
            </a:r>
            <a:endParaRPr lang="en-US" altLang="zh-CN" sz="8665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8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-2633472" y="5620573"/>
            <a:ext cx="24479250" cy="29956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10000" b="1" dirty="0">
                <a:solidFill>
                  <a:srgbClr val="2A8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海报制作说明</a:t>
            </a:r>
            <a:endParaRPr lang="zh-CN" altLang="en-US" sz="10000" b="1" dirty="0">
              <a:solidFill>
                <a:srgbClr val="2A89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45183" y="24778612"/>
            <a:ext cx="23793901" cy="1301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海报制作文本规范说明：</a:t>
            </a:r>
            <a:endParaRPr lang="en-US" altLang="zh-CN" sz="8000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..黑体UI-韩语" panose="02000000000000000000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8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  标题字体</a:t>
            </a:r>
            <a:r>
              <a:rPr lang="zh-CN" altLang="en-US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：微软雅黑            字号：</a:t>
            </a:r>
            <a:r>
              <a:rPr lang="en-US" altLang="zh-CN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70</a:t>
            </a:r>
            <a:endParaRPr lang="en-US" altLang="zh-CN" sz="8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作者字体：仿宋（加粗）   </a:t>
            </a:r>
            <a:r>
              <a:rPr lang="en-US" altLang="zh-CN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</a:t>
            </a:r>
            <a:r>
              <a:rPr lang="zh-CN" altLang="en-US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字号：</a:t>
            </a:r>
            <a:r>
              <a:rPr lang="en-US" altLang="zh-CN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45</a:t>
            </a:r>
            <a:endParaRPr lang="en-US" altLang="zh-CN" sz="8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单位字体：仿宋                字号：</a:t>
            </a:r>
            <a:r>
              <a:rPr lang="en-US" altLang="zh-CN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40</a:t>
            </a:r>
            <a:endParaRPr lang="en-US" altLang="zh-CN" sz="8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正文小标题字体：黑体        </a:t>
            </a:r>
            <a:r>
              <a:rPr lang="en-US" altLang="zh-CN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zh-CN" altLang="en-US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字号：</a:t>
            </a:r>
            <a:r>
              <a:rPr lang="en-US" altLang="zh-CN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  <a:endParaRPr lang="en-US" altLang="zh-CN" sz="8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正文字体：楷体                字号：</a:t>
            </a:r>
            <a:r>
              <a:rPr lang="en-US" altLang="zh-CN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  <a:endParaRPr lang="en-US" altLang="zh-CN" sz="8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行间距：</a:t>
            </a:r>
            <a:r>
              <a:rPr lang="en-US" altLang="zh-CN" sz="8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1.5</a:t>
            </a:r>
            <a:endParaRPr lang="zh-CN" altLang="en-US" sz="8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399288" cy="540064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c78083ff-2ae8-4290-b902-95daea92a55b"/>
  <p:tag name="COMMONDATA" val="eyJoZGlkIjoiMWE1OTU5ZjE0YTk4Y2VkMTcyOTczNzM1ZDZiZTg2ZWU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326</Words>
  <Application>WPS 演示</Application>
  <PresentationFormat>自定义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Adobe 黑体 Std R</vt:lpstr>
      <vt:lpstr>黑体</vt:lpstr>
      <vt:lpstr>微软雅黑</vt:lpstr>
      <vt:lpstr>..黑体UI-韩语</vt:lpstr>
      <vt:lpstr>仿宋</vt:lpstr>
      <vt:lpstr>Times New Roman</vt:lpstr>
      <vt:lpstr>楷体</vt:lpstr>
      <vt:lpstr>Arial Unicode MS</vt:lpstr>
      <vt:lpstr>Calibri</vt:lpstr>
      <vt:lpstr>Calibri Light</vt:lpstr>
      <vt:lpstr>等线 Light</vt:lpstr>
      <vt:lpstr>等线</vt:lpstr>
      <vt:lpstr>Office 主题​​</vt:lpstr>
      <vt:lpstr>海报制作说明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WPS_1653026538</cp:lastModifiedBy>
  <cp:revision>168</cp:revision>
  <cp:lastPrinted>2022-04-06T08:30:00Z</cp:lastPrinted>
  <dcterms:created xsi:type="dcterms:W3CDTF">2022-04-06T08:30:00Z</dcterms:created>
  <dcterms:modified xsi:type="dcterms:W3CDTF">2025-05-30T09:03:27Z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88D23EA2091C4F478F4C8CF4BA545A6A_13</vt:lpwstr>
  </property>
</Properties>
</file>