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7" r:id="rId2"/>
    <p:sldId id="256" r:id="rId3"/>
  </p:sldIdLst>
  <p:sldSz cx="32399288" cy="43200638"/>
  <p:notesSz cx="6761163" cy="9942513"/>
  <p:custDataLst>
    <p:tags r:id="rId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8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76" autoAdjust="0"/>
    <p:restoredTop sz="94660"/>
  </p:normalViewPr>
  <p:slideViewPr>
    <p:cSldViewPr snapToGrid="0">
      <p:cViewPr varScale="1">
        <p:scale>
          <a:sx n="14" d="100"/>
          <a:sy n="14" d="100"/>
        </p:scale>
        <p:origin x="2361" y="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8AB00-AE65-455E-8FB1-88450B31539A}" type="datetimeFigureOut">
              <a:rPr lang="zh-CN" altLang="en-US" smtClean="0"/>
              <a:t>2025/10/23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122488" y="1243013"/>
            <a:ext cx="25161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97285-9DD4-40E5-B182-1C4EEC36EE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97285-9DD4-40E5-B182-1C4EEC36EE7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6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5"/>
            </a:lvl1pPr>
            <a:lvl2pPr marL="1619885" indent="0" algn="ctr">
              <a:buNone/>
              <a:defRPr sz="7085"/>
            </a:lvl2pPr>
            <a:lvl3pPr marL="3239770" indent="0" algn="ctr">
              <a:buNone/>
              <a:defRPr sz="6380"/>
            </a:lvl3pPr>
            <a:lvl4pPr marL="4859655" indent="0" algn="ctr">
              <a:buNone/>
              <a:defRPr sz="5670"/>
            </a:lvl4pPr>
            <a:lvl5pPr marL="6479540" indent="0" algn="ctr">
              <a:buNone/>
              <a:defRPr sz="5670"/>
            </a:lvl5pPr>
            <a:lvl6pPr marL="8100060" indent="0" algn="ctr">
              <a:buNone/>
              <a:defRPr sz="5670"/>
            </a:lvl6pPr>
            <a:lvl7pPr marL="9719945" indent="0" algn="ctr">
              <a:buNone/>
              <a:defRPr sz="5670"/>
            </a:lvl7pPr>
            <a:lvl8pPr marL="11339830" indent="0" algn="ctr">
              <a:buNone/>
              <a:defRPr sz="5670"/>
            </a:lvl8pPr>
            <a:lvl9pPr marL="12959715" indent="0" algn="ctr">
              <a:buNone/>
              <a:defRPr sz="567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49912" y="22690338"/>
            <a:ext cx="24299466" cy="104301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560"/>
            </a:lvl1pPr>
            <a:lvl2pPr marL="1440180" indent="0" algn="ctr">
              <a:buNone/>
              <a:defRPr sz="6300"/>
            </a:lvl2pPr>
            <a:lvl3pPr marL="2880360" indent="0" algn="ctr">
              <a:buNone/>
              <a:defRPr sz="5665"/>
            </a:lvl3pPr>
            <a:lvl4pPr marL="4319905" indent="0" algn="ctr">
              <a:buNone/>
              <a:defRPr sz="5040"/>
            </a:lvl4pPr>
            <a:lvl5pPr marL="5760085" indent="0" algn="ctr">
              <a:buNone/>
              <a:defRPr sz="5040"/>
            </a:lvl5pPr>
            <a:lvl6pPr marL="7200265" indent="0" algn="ctr">
              <a:buNone/>
              <a:defRPr sz="5040"/>
            </a:lvl6pPr>
            <a:lvl7pPr marL="8640445" indent="0" algn="ctr">
              <a:buNone/>
              <a:defRPr sz="5040"/>
            </a:lvl7pPr>
            <a:lvl8pPr marL="10079990" indent="0" algn="ctr">
              <a:buNone/>
              <a:defRPr sz="5040"/>
            </a:lvl8pPr>
            <a:lvl9pPr marL="11520170" indent="0" algn="ctr">
              <a:buNone/>
              <a:defRPr sz="504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6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5">
                <a:solidFill>
                  <a:schemeClr val="tx1"/>
                </a:solidFill>
              </a:defRPr>
            </a:lvl1pPr>
            <a:lvl2pPr marL="1619885" indent="0">
              <a:buNone/>
              <a:defRPr sz="7085">
                <a:solidFill>
                  <a:schemeClr val="tx1">
                    <a:tint val="75000"/>
                  </a:schemeClr>
                </a:solidFill>
              </a:defRPr>
            </a:lvl2pPr>
            <a:lvl3pPr marL="3239770" indent="0">
              <a:buNone/>
              <a:defRPr sz="6380">
                <a:solidFill>
                  <a:schemeClr val="tx1">
                    <a:tint val="75000"/>
                  </a:schemeClr>
                </a:solidFill>
              </a:defRPr>
            </a:lvl3pPr>
            <a:lvl4pPr marL="4859655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4pPr>
            <a:lvl5pPr marL="6479540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5pPr>
            <a:lvl6pPr marL="8100060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6pPr>
            <a:lvl7pPr marL="9719945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7pPr>
            <a:lvl8pPr marL="11339830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8pPr>
            <a:lvl9pPr marL="12959715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5" b="1"/>
            </a:lvl1pPr>
            <a:lvl2pPr marL="1619885" indent="0">
              <a:buNone/>
              <a:defRPr sz="7085" b="1"/>
            </a:lvl2pPr>
            <a:lvl3pPr marL="3239770" indent="0">
              <a:buNone/>
              <a:defRPr sz="6380" b="1"/>
            </a:lvl3pPr>
            <a:lvl4pPr marL="4859655" indent="0">
              <a:buNone/>
              <a:defRPr sz="5670" b="1"/>
            </a:lvl4pPr>
            <a:lvl5pPr marL="6479540" indent="0">
              <a:buNone/>
              <a:defRPr sz="5670" b="1"/>
            </a:lvl5pPr>
            <a:lvl6pPr marL="8100060" indent="0">
              <a:buNone/>
              <a:defRPr sz="5670" b="1"/>
            </a:lvl6pPr>
            <a:lvl7pPr marL="9719945" indent="0">
              <a:buNone/>
              <a:defRPr sz="5670" b="1"/>
            </a:lvl7pPr>
            <a:lvl8pPr marL="11339830" indent="0">
              <a:buNone/>
              <a:defRPr sz="5670" b="1"/>
            </a:lvl8pPr>
            <a:lvl9pPr marL="12959715" indent="0">
              <a:buNone/>
              <a:defRPr sz="567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5" b="1"/>
            </a:lvl1pPr>
            <a:lvl2pPr marL="1619885" indent="0">
              <a:buNone/>
              <a:defRPr sz="7085" b="1"/>
            </a:lvl2pPr>
            <a:lvl3pPr marL="3239770" indent="0">
              <a:buNone/>
              <a:defRPr sz="6380" b="1"/>
            </a:lvl3pPr>
            <a:lvl4pPr marL="4859655" indent="0">
              <a:buNone/>
              <a:defRPr sz="5670" b="1"/>
            </a:lvl4pPr>
            <a:lvl5pPr marL="6479540" indent="0">
              <a:buNone/>
              <a:defRPr sz="5670" b="1"/>
            </a:lvl5pPr>
            <a:lvl6pPr marL="8100060" indent="0">
              <a:buNone/>
              <a:defRPr sz="5670" b="1"/>
            </a:lvl6pPr>
            <a:lvl7pPr marL="9719945" indent="0">
              <a:buNone/>
              <a:defRPr sz="5670" b="1"/>
            </a:lvl7pPr>
            <a:lvl8pPr marL="11339830" indent="0">
              <a:buNone/>
              <a:defRPr sz="5670" b="1"/>
            </a:lvl8pPr>
            <a:lvl9pPr marL="12959715" indent="0">
              <a:buNone/>
              <a:defRPr sz="567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4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40"/>
            </a:lvl1pPr>
            <a:lvl2pPr>
              <a:defRPr sz="9920"/>
            </a:lvl2pPr>
            <a:lvl3pPr>
              <a:defRPr sz="8505"/>
            </a:lvl3pPr>
            <a:lvl4pPr>
              <a:defRPr sz="7085"/>
            </a:lvl4pPr>
            <a:lvl5pPr>
              <a:defRPr sz="7085"/>
            </a:lvl5pPr>
            <a:lvl6pPr>
              <a:defRPr sz="7085"/>
            </a:lvl6pPr>
            <a:lvl7pPr>
              <a:defRPr sz="7085"/>
            </a:lvl7pPr>
            <a:lvl8pPr>
              <a:defRPr sz="7085"/>
            </a:lvl8pPr>
            <a:lvl9pPr>
              <a:defRPr sz="708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70"/>
            </a:lvl1pPr>
            <a:lvl2pPr marL="1619885" indent="0">
              <a:buNone/>
              <a:defRPr sz="4960"/>
            </a:lvl2pPr>
            <a:lvl3pPr marL="3239770" indent="0">
              <a:buNone/>
              <a:defRPr sz="4250"/>
            </a:lvl3pPr>
            <a:lvl4pPr marL="4859655" indent="0">
              <a:buNone/>
              <a:defRPr sz="3545"/>
            </a:lvl4pPr>
            <a:lvl5pPr marL="6479540" indent="0">
              <a:buNone/>
              <a:defRPr sz="3545"/>
            </a:lvl5pPr>
            <a:lvl6pPr marL="8100060" indent="0">
              <a:buNone/>
              <a:defRPr sz="3545"/>
            </a:lvl6pPr>
            <a:lvl7pPr marL="9719945" indent="0">
              <a:buNone/>
              <a:defRPr sz="3545"/>
            </a:lvl7pPr>
            <a:lvl8pPr marL="11339830" indent="0">
              <a:buNone/>
              <a:defRPr sz="3545"/>
            </a:lvl8pPr>
            <a:lvl9pPr marL="12959715" indent="0">
              <a:buNone/>
              <a:defRPr sz="35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4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40"/>
            </a:lvl1pPr>
            <a:lvl2pPr marL="1619885" indent="0">
              <a:buNone/>
              <a:defRPr sz="9920"/>
            </a:lvl2pPr>
            <a:lvl3pPr marL="3239770" indent="0">
              <a:buNone/>
              <a:defRPr sz="8505"/>
            </a:lvl3pPr>
            <a:lvl4pPr marL="4859655" indent="0">
              <a:buNone/>
              <a:defRPr sz="7085"/>
            </a:lvl4pPr>
            <a:lvl5pPr marL="6479540" indent="0">
              <a:buNone/>
              <a:defRPr sz="7085"/>
            </a:lvl5pPr>
            <a:lvl6pPr marL="8100060" indent="0">
              <a:buNone/>
              <a:defRPr sz="7085"/>
            </a:lvl6pPr>
            <a:lvl7pPr marL="9719945" indent="0">
              <a:buNone/>
              <a:defRPr sz="7085"/>
            </a:lvl7pPr>
            <a:lvl8pPr marL="11339830" indent="0">
              <a:buNone/>
              <a:defRPr sz="7085"/>
            </a:lvl8pPr>
            <a:lvl9pPr marL="12959715" indent="0">
              <a:buNone/>
              <a:defRPr sz="708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70"/>
            </a:lvl1pPr>
            <a:lvl2pPr marL="1619885" indent="0">
              <a:buNone/>
              <a:defRPr sz="4960"/>
            </a:lvl2pPr>
            <a:lvl3pPr marL="3239770" indent="0">
              <a:buNone/>
              <a:defRPr sz="4250"/>
            </a:lvl3pPr>
            <a:lvl4pPr marL="4859655" indent="0">
              <a:buNone/>
              <a:defRPr sz="3545"/>
            </a:lvl4pPr>
            <a:lvl5pPr marL="6479540" indent="0">
              <a:buNone/>
              <a:defRPr sz="3545"/>
            </a:lvl5pPr>
            <a:lvl6pPr marL="8100060" indent="0">
              <a:buNone/>
              <a:defRPr sz="3545"/>
            </a:lvl6pPr>
            <a:lvl7pPr marL="9719945" indent="0">
              <a:buNone/>
              <a:defRPr sz="3545"/>
            </a:lvl7pPr>
            <a:lvl8pPr marL="11339830" indent="0">
              <a:buNone/>
              <a:defRPr sz="3545"/>
            </a:lvl8pPr>
            <a:lvl9pPr marL="12959715" indent="0">
              <a:buNone/>
              <a:defRPr sz="35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2" y="41648321"/>
            <a:ext cx="32399288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32399288" cy="43284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3239770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0260" indent="-810260" algn="l" defTabSz="3239770" rtl="0" eaLnBrk="1" latinLnBrk="0" hangingPunct="1">
        <a:lnSpc>
          <a:spcPct val="90000"/>
        </a:lnSpc>
        <a:spcBef>
          <a:spcPts val="3545"/>
        </a:spcBef>
        <a:buFont typeface="Arial" panose="020B0604020202020204" pitchFamily="34" charset="0"/>
        <a:buChar char="•"/>
        <a:defRPr sz="9920" kern="1200">
          <a:solidFill>
            <a:schemeClr val="tx1"/>
          </a:solidFill>
          <a:latin typeface="+mn-lt"/>
          <a:ea typeface="+mn-ea"/>
          <a:cs typeface="+mn-cs"/>
        </a:defRPr>
      </a:lvl1pPr>
      <a:lvl2pPr marL="2430145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8505" kern="1200">
          <a:solidFill>
            <a:schemeClr val="tx1"/>
          </a:solidFill>
          <a:latin typeface="+mn-lt"/>
          <a:ea typeface="+mn-ea"/>
          <a:cs typeface="+mn-cs"/>
        </a:defRPr>
      </a:lvl2pPr>
      <a:lvl3pPr marL="4050030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7085" kern="1200">
          <a:solidFill>
            <a:schemeClr val="tx1"/>
          </a:solidFill>
          <a:latin typeface="+mn-lt"/>
          <a:ea typeface="+mn-ea"/>
          <a:cs typeface="+mn-cs"/>
        </a:defRPr>
      </a:lvl3pPr>
      <a:lvl4pPr marL="5669915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4pPr>
      <a:lvl5pPr marL="7289800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5pPr>
      <a:lvl6pPr marL="8909685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6pPr>
      <a:lvl7pPr marL="10529570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7pPr>
      <a:lvl8pPr marL="12149455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8pPr>
      <a:lvl9pPr marL="13769340" indent="-810260" algn="l" defTabSz="3239770" rtl="0" eaLnBrk="1" latinLnBrk="0" hangingPunct="1">
        <a:lnSpc>
          <a:spcPct val="90000"/>
        </a:lnSpc>
        <a:spcBef>
          <a:spcPts val="177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1pPr>
      <a:lvl2pPr marL="1619885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2pPr>
      <a:lvl3pPr marL="323977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3pPr>
      <a:lvl4pPr marL="4859655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4pPr>
      <a:lvl5pPr marL="647954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5pPr>
      <a:lvl6pPr marL="810006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6pPr>
      <a:lvl7pPr marL="9719945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7pPr>
      <a:lvl8pPr marL="1133983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8pPr>
      <a:lvl9pPr marL="12959715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301"/>
            <a:ext cx="32399288" cy="43198034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398744" y="7870902"/>
            <a:ext cx="23793901" cy="16959357"/>
          </a:xfrm>
        </p:spPr>
        <p:txBody>
          <a:bodyPr>
            <a:normAutofit lnSpcReduction="10000"/>
          </a:bodyPr>
          <a:lstStyle/>
          <a:p>
            <a:pPr marL="1524000" indent="-1524000" algn="just">
              <a:lnSpc>
                <a:spcPct val="150000"/>
              </a:lnSpc>
              <a:spcBef>
                <a:spcPts val="5335"/>
              </a:spcBef>
              <a:buAutoNum type="arabicPeriod"/>
            </a:pPr>
            <a:r>
              <a:rPr lang="zh-CN" altLang="en-US" sz="81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本次会议接收中英文学术海报，海报内容与会议主题相关，海报尺寸为</a:t>
            </a:r>
            <a:r>
              <a:rPr lang="en-US" altLang="zh-CN" sz="81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A0,1189mm</a:t>
            </a:r>
            <a:r>
              <a:rPr lang="zh-CN" altLang="en-US" sz="81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高x</a:t>
            </a:r>
            <a:r>
              <a:rPr lang="en-US" altLang="zh-CN" sz="81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841m</a:t>
            </a:r>
            <a:r>
              <a:rPr lang="zh-CN" altLang="en-US" sz="81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m宽尺寸，建议使用本会议海报模板，PDF/PPT格式上传，文件大小不超过20MB，像素不小于300dpi，海报通过审核后，将以邮件正式告知。请按照本文件第二页模板示例制作海报。建议能够以较多的图片配合较少的文字介绍自己的研究成果。</a:t>
            </a:r>
          </a:p>
          <a:p>
            <a:pPr algn="just">
              <a:lnSpc>
                <a:spcPct val="150000"/>
              </a:lnSpc>
              <a:spcBef>
                <a:spcPts val="5335"/>
              </a:spcBef>
            </a:pPr>
            <a:r>
              <a:rPr lang="en-US" altLang="zh-CN" sz="8100" dirty="0">
                <a:latin typeface="Adobe 黑体 Std R" panose="020B0400000000000000" pitchFamily="34" charset="-122"/>
                <a:ea typeface="Adobe 黑体 Std R" panose="020B0400000000000000" pitchFamily="34" charset="-122"/>
                <a:sym typeface="+mn-ea"/>
              </a:rPr>
              <a:t>2. </a:t>
            </a:r>
            <a:r>
              <a:rPr lang="zh-CN" altLang="en-US" sz="8100" dirty="0">
                <a:latin typeface="Adobe 黑体 Std R" panose="020B0400000000000000" pitchFamily="34" charset="-122"/>
                <a:ea typeface="Adobe 黑体 Std R" panose="020B0400000000000000" pitchFamily="34" charset="-122"/>
                <a:sym typeface="+mn-ea"/>
              </a:rPr>
              <a:t>请海报作者自行打印并带到论坛指定区域张贴。</a:t>
            </a:r>
            <a:endParaRPr lang="en-US" altLang="zh-CN" sz="8665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8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-2633472" y="5620573"/>
            <a:ext cx="24479250" cy="299561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zh-CN" altLang="en-US" sz="10000" b="1" dirty="0">
                <a:solidFill>
                  <a:srgbClr val="2A89C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海报制作说明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645183" y="24778612"/>
            <a:ext cx="23793901" cy="12801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0" dirty="0">
                <a:solidFill>
                  <a:srgbClr val="FF0000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  <a:cs typeface="..黑体UI-韩语" panose="02000000000000000000" pitchFamily="2" charset="-128"/>
              </a:rPr>
              <a:t>海报制作文本规范说明：</a:t>
            </a:r>
            <a:endParaRPr lang="en-US" altLang="zh-CN" sz="8000" dirty="0">
              <a:solidFill>
                <a:srgbClr val="FF0000"/>
              </a:solidFill>
              <a:latin typeface="Adobe 黑体 Std R" panose="020B0400000000000000" pitchFamily="34" charset="-122"/>
              <a:ea typeface="Adobe 黑体 Std R" panose="020B0400000000000000" pitchFamily="34" charset="-122"/>
              <a:cs typeface="..黑体UI-韩语" panose="02000000000000000000" pitchFamily="2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8000" dirty="0">
                <a:latin typeface="Adobe 黑体 Std R" panose="020B0400000000000000" pitchFamily="34" charset="-122"/>
                <a:ea typeface="Adobe 黑体 Std R" panose="020B0400000000000000" pitchFamily="34" charset="-122"/>
                <a:cs typeface="..黑体UI-韩语" panose="02000000000000000000" pitchFamily="2" charset="-128"/>
              </a:rPr>
              <a:t>      标题字体</a:t>
            </a:r>
            <a:r>
              <a:rPr lang="zh-CN" altLang="en-US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：微软雅黑            字号：</a:t>
            </a:r>
            <a:r>
              <a:rPr lang="en-US" altLang="zh-CN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70</a:t>
            </a:r>
          </a:p>
          <a:p>
            <a:pPr>
              <a:lnSpc>
                <a:spcPct val="150000"/>
              </a:lnSpc>
            </a:pPr>
            <a:r>
              <a:rPr lang="zh-CN" altLang="en-US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      作者字体：仿宋（加粗）   </a:t>
            </a:r>
            <a:r>
              <a:rPr lang="en-US" altLang="zh-CN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  </a:t>
            </a:r>
            <a:r>
              <a:rPr lang="zh-CN" altLang="en-US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字号：</a:t>
            </a:r>
            <a:r>
              <a:rPr lang="en-US" altLang="zh-CN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45</a:t>
            </a:r>
          </a:p>
          <a:p>
            <a:pPr>
              <a:lnSpc>
                <a:spcPct val="150000"/>
              </a:lnSpc>
            </a:pPr>
            <a:r>
              <a:rPr lang="zh-CN" altLang="en-US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      单位字体：楷体                   字号：</a:t>
            </a:r>
            <a:r>
              <a:rPr lang="en-US" altLang="zh-CN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40</a:t>
            </a:r>
          </a:p>
          <a:p>
            <a:pPr>
              <a:lnSpc>
                <a:spcPct val="150000"/>
              </a:lnSpc>
            </a:pPr>
            <a:r>
              <a:rPr lang="zh-CN" altLang="en-US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      正文小标题字体：黑体        </a:t>
            </a:r>
            <a:r>
              <a:rPr lang="en-US" altLang="zh-CN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 </a:t>
            </a:r>
            <a:r>
              <a:rPr lang="zh-CN" altLang="en-US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字号：</a:t>
            </a:r>
            <a:r>
              <a:rPr lang="en-US" altLang="zh-CN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28</a:t>
            </a:r>
          </a:p>
          <a:p>
            <a:pPr>
              <a:lnSpc>
                <a:spcPct val="150000"/>
              </a:lnSpc>
            </a:pPr>
            <a:r>
              <a:rPr lang="zh-CN" altLang="en-US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      正文字体：宋体                   字号：</a:t>
            </a:r>
            <a:r>
              <a:rPr lang="en-US" altLang="zh-CN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28</a:t>
            </a:r>
          </a:p>
          <a:p>
            <a:pPr>
              <a:lnSpc>
                <a:spcPct val="150000"/>
              </a:lnSpc>
            </a:pPr>
            <a:r>
              <a:rPr lang="zh-CN" altLang="en-US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      行间距：</a:t>
            </a:r>
            <a:r>
              <a:rPr lang="en-US" altLang="zh-CN" sz="8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1.5</a:t>
            </a:r>
            <a:endParaRPr lang="zh-CN" altLang="en-US" sz="8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40762" y="41184576"/>
            <a:ext cx="11927951" cy="11704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769152" y="41184576"/>
            <a:ext cx="2227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7200" dirty="0">
                <a:solidFill>
                  <a:schemeClr val="bg1"/>
                </a:solidFill>
              </a:rPr>
              <a:t>邮箱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6477193" y="41184576"/>
            <a:ext cx="2227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7200" dirty="0">
                <a:solidFill>
                  <a:schemeClr val="bg1"/>
                </a:solidFill>
              </a:rPr>
              <a:t>电话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8702185" y="41184576"/>
            <a:ext cx="11927951" cy="11704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301"/>
            <a:ext cx="32399288" cy="43198034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16928856" y="33790035"/>
            <a:ext cx="12721978" cy="54835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340"/>
          </a:p>
        </p:txBody>
      </p:sp>
      <p:sp>
        <p:nvSpPr>
          <p:cNvPr id="40" name="矩形 39"/>
          <p:cNvSpPr/>
          <p:nvPr/>
        </p:nvSpPr>
        <p:spPr>
          <a:xfrm>
            <a:off x="2579551" y="34525493"/>
            <a:ext cx="13348060" cy="4748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340"/>
          </a:p>
        </p:txBody>
      </p:sp>
      <p:sp>
        <p:nvSpPr>
          <p:cNvPr id="39" name="矩形 38"/>
          <p:cNvSpPr/>
          <p:nvPr/>
        </p:nvSpPr>
        <p:spPr>
          <a:xfrm>
            <a:off x="16928857" y="28765559"/>
            <a:ext cx="12721978" cy="4728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340"/>
          </a:p>
        </p:txBody>
      </p:sp>
      <p:sp>
        <p:nvSpPr>
          <p:cNvPr id="38" name="矩形 37"/>
          <p:cNvSpPr/>
          <p:nvPr/>
        </p:nvSpPr>
        <p:spPr>
          <a:xfrm>
            <a:off x="2940696" y="23961612"/>
            <a:ext cx="13207583" cy="5633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340"/>
          </a:p>
        </p:txBody>
      </p:sp>
      <p:sp>
        <p:nvSpPr>
          <p:cNvPr id="2" name="矩形 1"/>
          <p:cNvSpPr/>
          <p:nvPr/>
        </p:nvSpPr>
        <p:spPr>
          <a:xfrm>
            <a:off x="2940696" y="10899083"/>
            <a:ext cx="13207583" cy="5549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340"/>
          </a:p>
        </p:txBody>
      </p:sp>
      <p:sp>
        <p:nvSpPr>
          <p:cNvPr id="35" name="矩形 34"/>
          <p:cNvSpPr/>
          <p:nvPr/>
        </p:nvSpPr>
        <p:spPr>
          <a:xfrm>
            <a:off x="17109658" y="16978563"/>
            <a:ext cx="12721978" cy="5549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340"/>
          </a:p>
        </p:txBody>
      </p:sp>
      <p:sp>
        <p:nvSpPr>
          <p:cNvPr id="10" name="文本框 9"/>
          <p:cNvSpPr txBox="1"/>
          <p:nvPr/>
        </p:nvSpPr>
        <p:spPr>
          <a:xfrm>
            <a:off x="1799432" y="6164723"/>
            <a:ext cx="28800426" cy="15287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933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论文标题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71493" y="7949084"/>
            <a:ext cx="2880042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6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作者</a:t>
            </a:r>
            <a:r>
              <a:rPr lang="en-US" altLang="zh-CN" sz="6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6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，作者</a:t>
            </a:r>
            <a:r>
              <a:rPr lang="en-US" altLang="zh-CN" sz="6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6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6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......</a:t>
            </a:r>
            <a:endParaRPr lang="en-US" altLang="zh-CN" sz="6000" b="1" baseline="30000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99431" y="9008489"/>
            <a:ext cx="28800426" cy="9131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5335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（单位</a:t>
            </a:r>
            <a:r>
              <a:rPr lang="en-US" altLang="zh-CN" sz="5335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5335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，单位</a:t>
            </a:r>
            <a:r>
              <a:rPr lang="en-US" altLang="zh-CN" sz="5335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5335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5335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......</a:t>
            </a:r>
            <a:r>
              <a:rPr lang="zh-CN" altLang="en-US" sz="5335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3159471" y="10215668"/>
            <a:ext cx="2649136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2940696" y="11002696"/>
            <a:ext cx="13044614" cy="12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35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引言</a:t>
            </a:r>
            <a:endParaRPr lang="en-US" altLang="zh-CN" sz="3735" b="1" dirty="0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  <a:p>
            <a:pPr indent="960120" algn="just">
              <a:lnSpc>
                <a:spcPct val="125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正文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3116507" y="23949206"/>
            <a:ext cx="13152311" cy="1349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60120" algn="just">
              <a:lnSpc>
                <a:spcPct val="125000"/>
              </a:lnSpc>
            </a:pPr>
            <a:endParaRPr lang="en-US" altLang="zh-CN" sz="3735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960120" algn="just">
              <a:lnSpc>
                <a:spcPct val="125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正文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17268645" y="34041119"/>
            <a:ext cx="13421825" cy="289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735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主要参考文献</a:t>
            </a:r>
            <a:endParaRPr lang="en-US" altLang="zh-CN" sz="3735" b="1" dirty="0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</a:p>
          <a:p>
            <a:pPr indent="-960120">
              <a:lnSpc>
                <a:spcPct val="125000"/>
              </a:lnSpc>
            </a:pPr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</a:p>
          <a:p>
            <a:pPr indent="-960120">
              <a:lnSpc>
                <a:spcPct val="125000"/>
              </a:lnSpc>
            </a:pPr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.</a:t>
            </a:r>
            <a:endParaRPr lang="zh-CN" altLang="en-US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7268646" y="28998649"/>
            <a:ext cx="13383434" cy="1349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735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结论</a:t>
            </a:r>
            <a:endParaRPr lang="en-US" altLang="zh-CN" sz="3735" b="1" dirty="0"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  <a:p>
            <a:pPr indent="960120" algn="just">
              <a:lnSpc>
                <a:spcPct val="125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正文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736493" y="35542512"/>
            <a:ext cx="13152311" cy="1349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60120" algn="just">
              <a:lnSpc>
                <a:spcPct val="125000"/>
              </a:lnSpc>
            </a:pPr>
            <a:endParaRPr lang="en-US" altLang="zh-CN" sz="3735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960120" algn="just">
              <a:lnSpc>
                <a:spcPct val="125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正文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209341" y="30284165"/>
            <a:ext cx="12928844" cy="5163223"/>
            <a:chOff x="683252" y="21438732"/>
            <a:chExt cx="9696277" cy="3872275"/>
          </a:xfrm>
        </p:grpSpPr>
        <p:grpSp>
          <p:nvGrpSpPr>
            <p:cNvPr id="24" name="组合 23"/>
            <p:cNvGrpSpPr/>
            <p:nvPr/>
          </p:nvGrpSpPr>
          <p:grpSpPr>
            <a:xfrm>
              <a:off x="2010352" y="24246731"/>
              <a:ext cx="7070426" cy="1064276"/>
              <a:chOff x="2003756" y="23864745"/>
              <a:chExt cx="7070426" cy="1064276"/>
            </a:xfrm>
          </p:grpSpPr>
          <p:sp>
            <p:nvSpPr>
              <p:cNvPr id="98" name="文本框 97"/>
              <p:cNvSpPr txBox="1"/>
              <p:nvPr/>
            </p:nvSpPr>
            <p:spPr>
              <a:xfrm>
                <a:off x="2687618" y="23864746"/>
                <a:ext cx="600076" cy="43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</a:t>
                </a:r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文本框 98"/>
              <p:cNvSpPr txBox="1"/>
              <p:nvPr/>
            </p:nvSpPr>
            <p:spPr>
              <a:xfrm>
                <a:off x="7757405" y="23864745"/>
                <a:ext cx="600076" cy="43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</a:t>
                </a:r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文本框 99"/>
              <p:cNvSpPr txBox="1"/>
              <p:nvPr/>
            </p:nvSpPr>
            <p:spPr>
              <a:xfrm>
                <a:off x="2003756" y="24490456"/>
                <a:ext cx="7070426" cy="43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32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图</a:t>
                </a:r>
                <a:r>
                  <a:rPr lang="en-US" altLang="zh-CN" sz="32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2. .........................</a:t>
                </a:r>
                <a:r>
                  <a:rPr lang="zh-CN" altLang="en-US" sz="32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32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(a) .....................(b) .....................</a:t>
                </a:r>
                <a:endParaRPr lang="zh-CN" altLang="en-US" sz="3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252" y="21438732"/>
              <a:ext cx="4577313" cy="280800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6266" y="21438732"/>
              <a:ext cx="5163263" cy="2808000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17614961" y="22668483"/>
            <a:ext cx="12523071" cy="5132647"/>
            <a:chOff x="11426374" y="18205765"/>
            <a:chExt cx="9391958" cy="3849344"/>
          </a:xfrm>
        </p:grpSpPr>
        <p:pic>
          <p:nvPicPr>
            <p:cNvPr id="30" name="图片 2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5961932" y="18210767"/>
              <a:ext cx="4856400" cy="2883600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>
              <a:off x="11426374" y="18205765"/>
              <a:ext cx="7658945" cy="3849344"/>
              <a:chOff x="11426374" y="18205765"/>
              <a:chExt cx="7658945" cy="3849344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12861248" y="21103151"/>
                <a:ext cx="6224071" cy="951958"/>
                <a:chOff x="18901155" y="34262757"/>
                <a:chExt cx="8632829" cy="1170531"/>
              </a:xfrm>
            </p:grpSpPr>
            <p:sp>
              <p:nvSpPr>
                <p:cNvPr id="56" name="文本框 55"/>
                <p:cNvSpPr txBox="1"/>
                <p:nvPr/>
              </p:nvSpPr>
              <p:spPr>
                <a:xfrm>
                  <a:off x="18901155" y="34894027"/>
                  <a:ext cx="8632829" cy="539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32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图</a:t>
                  </a:r>
                  <a:r>
                    <a:rPr lang="en-US" altLang="zh-CN" sz="32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4. .......................................(a)...........(b)............</a:t>
                  </a:r>
                  <a:endParaRPr lang="zh-CN" altLang="en-US" sz="32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19735495" y="34262757"/>
                  <a:ext cx="1086821" cy="539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(a)</a:t>
                  </a:r>
                  <a:endParaRPr lang="zh-CN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26109038" y="34262757"/>
                  <a:ext cx="977199" cy="539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(b)</a:t>
                  </a:r>
                  <a:endParaRPr lang="zh-CN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5" name="图片 1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26374" y="18205765"/>
                <a:ext cx="4856400" cy="2883600"/>
              </a:xfrm>
              <a:prstGeom prst="rect">
                <a:avLst/>
              </a:prstGeom>
            </p:spPr>
          </p:pic>
        </p:grpSp>
      </p:grpSp>
      <p:grpSp>
        <p:nvGrpSpPr>
          <p:cNvPr id="46" name="组合 45"/>
          <p:cNvGrpSpPr/>
          <p:nvPr/>
        </p:nvGrpSpPr>
        <p:grpSpPr>
          <a:xfrm>
            <a:off x="3078704" y="17560880"/>
            <a:ext cx="13069571" cy="6062305"/>
            <a:chOff x="585281" y="13399802"/>
            <a:chExt cx="9801818" cy="4546562"/>
          </a:xfrm>
        </p:grpSpPr>
        <p:sp>
          <p:nvSpPr>
            <p:cNvPr id="19" name="文本框 18"/>
            <p:cNvSpPr txBox="1"/>
            <p:nvPr/>
          </p:nvSpPr>
          <p:spPr>
            <a:xfrm>
              <a:off x="3002175" y="17507799"/>
              <a:ext cx="5086783" cy="438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图</a:t>
              </a:r>
              <a:r>
                <a:rPr lang="en-US" altLang="zh-CN" sz="3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1. ............</a:t>
              </a:r>
              <a:r>
                <a:rPr lang="zh-CN" altLang="en-US" sz="3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：</a:t>
              </a:r>
              <a:r>
                <a:rPr lang="en-US" altLang="zh-CN" sz="3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(a)</a:t>
              </a:r>
              <a:r>
                <a:rPr lang="zh-CN" altLang="en-US" sz="3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.........</a:t>
              </a:r>
              <a:r>
                <a:rPr lang="en-US" altLang="zh-CN" sz="3200" baseline="30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[1]</a:t>
              </a:r>
              <a:r>
                <a:rPr lang="zh-CN" altLang="en-US" sz="3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3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(b) ..........</a:t>
              </a:r>
              <a:r>
                <a:rPr lang="en-US" altLang="zh-CN" sz="3200" baseline="30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[2]</a:t>
              </a:r>
              <a:endParaRPr lang="zh-CN" altLang="en-US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6994" y="13491893"/>
              <a:ext cx="4780105" cy="3528000"/>
            </a:xfrm>
            <a:prstGeom prst="rect">
              <a:avLst/>
            </a:prstGeom>
          </p:spPr>
        </p:pic>
        <p:sp>
          <p:nvSpPr>
            <p:cNvPr id="79" name="文本框 78"/>
            <p:cNvSpPr txBox="1"/>
            <p:nvPr/>
          </p:nvSpPr>
          <p:spPr>
            <a:xfrm>
              <a:off x="2769345" y="17021502"/>
              <a:ext cx="600076" cy="43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endPara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7697008" y="17024649"/>
              <a:ext cx="600076" cy="43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  <a:endPara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81" y="13399802"/>
              <a:ext cx="5021712" cy="3610788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056" y="11222113"/>
            <a:ext cx="8939730" cy="5238514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16928856" y="18009676"/>
            <a:ext cx="1315231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60120" algn="just">
              <a:lnSpc>
                <a:spcPct val="125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正文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140762" y="41184576"/>
            <a:ext cx="11927951" cy="11704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769152" y="41184576"/>
            <a:ext cx="2227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7200" dirty="0">
                <a:solidFill>
                  <a:schemeClr val="bg1"/>
                </a:solidFill>
              </a:rPr>
              <a:t>邮箱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477193" y="41184576"/>
            <a:ext cx="2227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7200" dirty="0">
                <a:solidFill>
                  <a:schemeClr val="bg1"/>
                </a:solidFill>
              </a:rPr>
              <a:t>电话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8702185" y="41184576"/>
            <a:ext cx="11927951" cy="11704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c78083ff-2ae8-4290-b902-95daea92a55b"/>
  <p:tag name="COMMONDATA" val="eyJoZGlkIjoiMWE1OTU5ZjE0YTk4Y2VkMTcyOTczNzM1ZDZiZTg2ZWU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</TotalTime>
  <Words>265</Words>
  <Application>Microsoft Office PowerPoint</Application>
  <PresentationFormat>自定义</PresentationFormat>
  <Paragraphs>40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3" baseType="lpstr">
      <vt:lpstr>Adobe 黑体 Std R</vt:lpstr>
      <vt:lpstr>仿宋</vt:lpstr>
      <vt:lpstr>宋体</vt:lpstr>
      <vt:lpstr>Arial</vt:lpstr>
      <vt:lpstr>Calibri</vt:lpstr>
      <vt:lpstr>Calibri Light</vt:lpstr>
      <vt:lpstr>Times New Roman</vt:lpstr>
      <vt:lpstr>等线</vt:lpstr>
      <vt:lpstr>黑体</vt:lpstr>
      <vt:lpstr>微软雅黑</vt:lpstr>
      <vt:lpstr>Office 主题​​</vt:lpstr>
      <vt:lpstr>海报制作说明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. Lynn</cp:lastModifiedBy>
  <cp:revision>179</cp:revision>
  <cp:lastPrinted>2022-04-06T08:30:00Z</cp:lastPrinted>
  <dcterms:created xsi:type="dcterms:W3CDTF">2022-04-06T08:30:00Z</dcterms:created>
  <dcterms:modified xsi:type="dcterms:W3CDTF">2025-10-23T04:29:49Z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31D3F692D6F842BD9BACF7C77F21BB70_13</vt:lpwstr>
  </property>
</Properties>
</file>