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50" r:id="rId1"/>
  </p:sldMasterIdLst>
  <p:sldIdLst>
    <p:sldId id="257" r:id="rId2"/>
    <p:sldId id="256" r:id="rId3"/>
  </p:sldIdLst>
  <p:sldSz cx="32399288" cy="43200638"/>
  <p:notesSz cx="6761163" cy="9942513"/>
  <p:custDataLst>
    <p:tags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76" autoAdjust="0"/>
    <p:restoredTop sz="94660"/>
  </p:normalViewPr>
  <p:slideViewPr>
    <p:cSldViewPr snapToGrid="0">
      <p:cViewPr varScale="1">
        <p:scale>
          <a:sx n="21" d="100"/>
          <a:sy n="21" d="100"/>
        </p:scale>
        <p:origin x="3624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75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9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48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49912" y="22690338"/>
            <a:ext cx="24299466" cy="104301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670"/>
            </a:lvl1pPr>
            <a:lvl2pPr marL="1080135" indent="0" algn="ctr">
              <a:buNone/>
              <a:defRPr sz="4725"/>
            </a:lvl2pPr>
            <a:lvl3pPr marL="2160270" indent="0" algn="ctr">
              <a:buNone/>
              <a:defRPr sz="4250"/>
            </a:lvl3pPr>
            <a:lvl4pPr marL="3239770" indent="0" algn="ctr">
              <a:buNone/>
              <a:defRPr sz="3780"/>
            </a:lvl4pPr>
            <a:lvl5pPr marL="4319905" indent="0" algn="ctr">
              <a:buNone/>
              <a:defRPr sz="3780"/>
            </a:lvl5pPr>
            <a:lvl6pPr marL="5400040" indent="0" algn="ctr">
              <a:buNone/>
              <a:defRPr sz="3780"/>
            </a:lvl6pPr>
            <a:lvl7pPr marL="6480175" indent="0" algn="ctr">
              <a:buNone/>
              <a:defRPr sz="3780"/>
            </a:lvl7pPr>
            <a:lvl8pPr marL="7559675" indent="0" algn="ctr">
              <a:buNone/>
              <a:defRPr sz="3780"/>
            </a:lvl8pPr>
            <a:lvl9pPr marL="8639810" indent="0" algn="ctr">
              <a:buNone/>
              <a:defRPr sz="378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7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2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903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5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94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1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0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4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F6DDA3E-7261-E1EF-B9F7-ACF5B882B6D4}"/>
              </a:ext>
            </a:extLst>
          </p:cNvPr>
          <p:cNvCxnSpPr/>
          <p:nvPr userDrawn="1"/>
        </p:nvCxnSpPr>
        <p:spPr>
          <a:xfrm>
            <a:off x="1" y="41648321"/>
            <a:ext cx="3239928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3DE54913-802B-4D71-94C4-463ED084314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2399288" cy="43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3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424389" y="10316083"/>
            <a:ext cx="17844770" cy="12719050"/>
          </a:xfrm>
        </p:spPr>
        <p:txBody>
          <a:bodyPr/>
          <a:lstStyle/>
          <a:p>
            <a:pPr marL="1143000" indent="-1143000" algn="l">
              <a:lnSpc>
                <a:spcPct val="150000"/>
              </a:lnSpc>
              <a:spcBef>
                <a:spcPts val="4000"/>
              </a:spcBef>
              <a:buAutoNum type="arabicPeriod"/>
            </a:pPr>
            <a:r>
              <a:rPr lang="zh-CN" altLang="en-US" sz="6075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本次会议接收中英文学术海报，海报内容与会议主题相关，海报尺寸为120</a:t>
            </a:r>
            <a:r>
              <a:rPr lang="zh-CN" altLang="en-US" sz="6075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+mn-ea"/>
              </a:rPr>
              <a:t>cm</a:t>
            </a:r>
            <a:r>
              <a:rPr lang="zh-CN" altLang="en-US" sz="6075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高x90cm宽尺寸，建议使用本会议海报模板，PDF/PPT格式上传，文件大小不超过20MB，像素不小于300dpi，海报通过审核后，将以邮件正式告知。请按照本文件第二页模板示例制作海报。建议能够以较多的图片配合较少的文字介绍自己的研究成果。</a:t>
            </a:r>
          </a:p>
          <a:p>
            <a:pPr algn="l">
              <a:lnSpc>
                <a:spcPct val="150000"/>
              </a:lnSpc>
              <a:spcBef>
                <a:spcPts val="4000"/>
              </a:spcBef>
            </a:pPr>
            <a:r>
              <a:rPr lang="en-US" altLang="zh-CN" sz="6075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+mn-ea"/>
              </a:rPr>
              <a:t>2. </a:t>
            </a:r>
            <a:r>
              <a:rPr lang="zh-CN" altLang="en-US" sz="6075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+mn-ea"/>
              </a:rPr>
              <a:t>请海报作者自行打印并带到论坛指定区域张贴。</a:t>
            </a:r>
            <a:endParaRPr lang="en-US" altLang="zh-CN" sz="65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lnSpc>
                <a:spcPct val="150000"/>
              </a:lnSpc>
            </a:pPr>
            <a:endParaRPr lang="zh-CN" altLang="en-US" sz="6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7424389" y="8446961"/>
            <a:ext cx="18359438" cy="2247900"/>
          </a:xfrm>
          <a:prstGeom prst="rect">
            <a:avLst/>
          </a:prstGeom>
        </p:spPr>
        <p:txBody>
          <a:bodyPr/>
          <a:lstStyle/>
          <a:p>
            <a:r>
              <a:rPr lang="zh-CN" altLang="en-US" sz="7500" b="1" dirty="0">
                <a:solidFill>
                  <a:srgbClr val="2A89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海报制作说明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424389" y="22996399"/>
            <a:ext cx="17844770" cy="962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0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..黑体UI-韩语" panose="02000000000000000000" pitchFamily="2" charset="-128"/>
              </a:rPr>
              <a:t>海报制作文本规范说明：</a:t>
            </a:r>
            <a:endParaRPr lang="en-US" altLang="zh-CN" sz="6000" dirty="0">
              <a:solidFill>
                <a:srgbClr val="FF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..黑体UI-韩语" panose="02000000000000000000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6000" dirty="0">
                <a:latin typeface="Adobe 黑体 Std R" panose="020B0400000000000000" pitchFamily="34" charset="-122"/>
                <a:ea typeface="Adobe 黑体 Std R" panose="020B0400000000000000" pitchFamily="34" charset="-122"/>
                <a:cs typeface="..黑体UI-韩语" panose="02000000000000000000" pitchFamily="2" charset="-128"/>
              </a:rPr>
              <a:t>      标题字体</a:t>
            </a:r>
            <a:r>
              <a:rPr lang="zh-CN" altLang="en-US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：微软雅黑            字号：</a:t>
            </a:r>
            <a:r>
              <a:rPr lang="en-US" altLang="zh-CN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70</a:t>
            </a:r>
          </a:p>
          <a:p>
            <a:pPr>
              <a:lnSpc>
                <a:spcPct val="150000"/>
              </a:lnSpc>
            </a:pPr>
            <a:r>
              <a:rPr lang="zh-CN" altLang="en-US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作者字体：仿宋（加粗）   </a:t>
            </a:r>
            <a:r>
              <a:rPr lang="en-US" altLang="zh-CN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</a:t>
            </a:r>
            <a:r>
              <a:rPr lang="zh-CN" altLang="en-US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字号：</a:t>
            </a:r>
            <a:r>
              <a:rPr lang="en-US" altLang="zh-CN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zh-CN" altLang="en-US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单位字体：仿宋                字号：</a:t>
            </a:r>
            <a:r>
              <a:rPr lang="en-US" altLang="zh-CN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zh-CN" altLang="en-US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正文小标题字体：黑体        </a:t>
            </a:r>
            <a:r>
              <a:rPr lang="en-US" altLang="zh-CN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</a:t>
            </a:r>
            <a:r>
              <a:rPr lang="zh-CN" altLang="en-US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字号：</a:t>
            </a:r>
            <a:r>
              <a:rPr lang="en-US" altLang="zh-CN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28</a:t>
            </a:r>
          </a:p>
          <a:p>
            <a:pPr>
              <a:lnSpc>
                <a:spcPct val="150000"/>
              </a:lnSpc>
            </a:pPr>
            <a:r>
              <a:rPr lang="zh-CN" altLang="en-US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正文字体：楷体                字号：</a:t>
            </a:r>
            <a:r>
              <a:rPr lang="en-US" altLang="zh-CN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28</a:t>
            </a:r>
          </a:p>
          <a:p>
            <a:pPr>
              <a:lnSpc>
                <a:spcPct val="150000"/>
              </a:lnSpc>
            </a:pPr>
            <a:r>
              <a:rPr lang="zh-CN" altLang="en-US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行间距：</a:t>
            </a:r>
            <a:r>
              <a:rPr lang="en-US" altLang="zh-CN" sz="6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1.5</a:t>
            </a:r>
            <a:endParaRPr lang="zh-CN" altLang="en-US" sz="6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FBFBDC6-CD6B-3861-94A7-DF671FFED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251"/>
            <a:ext cx="32399288" cy="49887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F956A260-4ECE-D529-58CB-607EC0F939AA}"/>
              </a:ext>
            </a:extLst>
          </p:cNvPr>
          <p:cNvGrpSpPr/>
          <p:nvPr/>
        </p:nvGrpSpPr>
        <p:grpSpPr>
          <a:xfrm>
            <a:off x="2160241" y="4990947"/>
            <a:ext cx="29018604" cy="36083901"/>
            <a:chOff x="5378928" y="9299903"/>
            <a:chExt cx="21688435" cy="26969020"/>
          </a:xfrm>
        </p:grpSpPr>
        <p:sp>
          <p:nvSpPr>
            <p:cNvPr id="42" name="矩形 41"/>
            <p:cNvSpPr/>
            <p:nvPr/>
          </p:nvSpPr>
          <p:spPr>
            <a:xfrm>
              <a:off x="16746531" y="32156431"/>
              <a:ext cx="9541133" cy="41124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5984948" y="31293843"/>
              <a:ext cx="10010677" cy="49750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16746532" y="26661723"/>
              <a:ext cx="9541133" cy="510627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255797" y="22658018"/>
              <a:ext cx="9905323" cy="42248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6255797" y="12861480"/>
              <a:ext cx="9905323" cy="41623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16828196" y="17719515"/>
              <a:ext cx="9541133" cy="41623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99882" y="9299903"/>
              <a:ext cx="21599526" cy="1168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7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论文标题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378928" y="10638127"/>
              <a:ext cx="21599525" cy="7835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4500" b="1" dirty="0"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rPr>
                <a:t>作者</a:t>
              </a:r>
              <a:r>
                <a:rPr lang="en-US" altLang="zh-CN" sz="4500" b="1" dirty="0"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4500" b="1" dirty="0"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rPr>
                <a:t>，作者</a:t>
              </a:r>
              <a:r>
                <a:rPr lang="en-US" altLang="zh-CN" sz="4500" b="1" dirty="0"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4500" b="1" dirty="0"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4500" b="1" dirty="0"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rPr>
                <a:t>......</a:t>
              </a:r>
              <a:endParaRPr lang="en-US" altLang="zh-CN" sz="4500" b="1" baseline="300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399881" y="11432646"/>
              <a:ext cx="21599526" cy="7067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40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（单位</a:t>
              </a:r>
              <a:r>
                <a:rPr lang="en-US" altLang="zh-CN" sz="40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40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，单位</a:t>
              </a:r>
              <a:r>
                <a:rPr lang="en-US" altLang="zh-CN" sz="40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40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40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......</a:t>
              </a:r>
              <a:r>
                <a:rPr lang="zh-CN" altLang="en-US" sz="40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）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 flipV="1">
              <a:off x="7199572" y="12156922"/>
              <a:ext cx="18000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6255797" y="12939188"/>
              <a:ext cx="9783101" cy="1006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引言</a:t>
              </a:r>
              <a:endPara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 indent="720090" algn="just">
                <a:lnSpc>
                  <a:spcPct val="125000"/>
                </a:lnSpc>
              </a:pPr>
              <a:r>
                <a:rPr lang="zh-CN" altLang="en-US" sz="28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正文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387650" y="22648714"/>
              <a:ext cx="9863871" cy="1114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720090" algn="just">
                <a:lnSpc>
                  <a:spcPct val="125000"/>
                </a:lnSpc>
              </a:pPr>
              <a:endPara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 indent="720090" algn="just">
                <a:lnSpc>
                  <a:spcPct val="125000"/>
                </a:lnSpc>
              </a:pPr>
              <a:r>
                <a:rPr lang="zh-CN" altLang="en-US" sz="28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正文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7001364" y="32344737"/>
              <a:ext cx="10065999" cy="2245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主要参考文献</a:t>
              </a:r>
              <a:endPara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>
                <a:lnSpc>
                  <a:spcPct val="125000"/>
                </a:lnSpc>
              </a:pP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[1] </a:t>
              </a:r>
            </a:p>
            <a:p>
              <a:pPr indent="-720090">
                <a:lnSpc>
                  <a:spcPct val="125000"/>
                </a:lnSpc>
              </a:pP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[2] </a:t>
              </a:r>
            </a:p>
            <a:p>
              <a:pPr indent="-720090">
                <a:lnSpc>
                  <a:spcPct val="125000"/>
                </a:lnSpc>
              </a:pP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[3] .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7001364" y="26836534"/>
              <a:ext cx="10037207" cy="1114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结论</a:t>
              </a:r>
              <a:endPara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 indent="720090" algn="just">
                <a:lnSpc>
                  <a:spcPct val="125000"/>
                </a:lnSpc>
              </a:pPr>
              <a:r>
                <a:rPr lang="zh-CN" altLang="en-US" sz="28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正文</a:t>
              </a:r>
              <a:endPara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6102650" y="31343374"/>
              <a:ext cx="9863871" cy="1114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720090" algn="just">
                <a:lnSpc>
                  <a:spcPct val="125000"/>
                </a:lnSpc>
              </a:pPr>
              <a:endPara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 indent="720090" algn="just">
                <a:lnSpc>
                  <a:spcPct val="125000"/>
                </a:lnSpc>
              </a:pPr>
              <a:r>
                <a:rPr lang="zh-CN" altLang="en-US" sz="28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正文</a:t>
              </a:r>
              <a:endPara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6457273" y="27399758"/>
              <a:ext cx="9696277" cy="3894085"/>
              <a:chOff x="683252" y="21438732"/>
              <a:chExt cx="9696277" cy="3894085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1982056" y="24246731"/>
                <a:ext cx="7127019" cy="1086086"/>
                <a:chOff x="1975460" y="23864745"/>
                <a:chExt cx="7127019" cy="1086086"/>
              </a:xfrm>
            </p:grpSpPr>
            <p:sp>
              <p:nvSpPr>
                <p:cNvPr id="98" name="文本框 97"/>
                <p:cNvSpPr txBox="1"/>
                <p:nvPr/>
              </p:nvSpPr>
              <p:spPr>
                <a:xfrm>
                  <a:off x="2687618" y="23864746"/>
                  <a:ext cx="60007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(a)</a:t>
                  </a: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9" name="文本框 98"/>
                <p:cNvSpPr txBox="1"/>
                <p:nvPr/>
              </p:nvSpPr>
              <p:spPr>
                <a:xfrm>
                  <a:off x="7757405" y="23864745"/>
                  <a:ext cx="60007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(b)</a:t>
                  </a: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文本框 99"/>
                <p:cNvSpPr txBox="1"/>
                <p:nvPr/>
              </p:nvSpPr>
              <p:spPr>
                <a:xfrm>
                  <a:off x="1975460" y="24490456"/>
                  <a:ext cx="7127019" cy="4603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CN" altLang="en-US" sz="2400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图</a:t>
                  </a:r>
                  <a:r>
                    <a:rPr lang="en-US" altLang="zh-CN" sz="2400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2. .........................</a:t>
                  </a:r>
                  <a:r>
                    <a:rPr lang="zh-CN" altLang="en-US" sz="2400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：</a:t>
                  </a:r>
                  <a:r>
                    <a:rPr lang="en-US" altLang="zh-CN" sz="2400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(a) .....................(b) .....................</a:t>
                  </a:r>
                  <a:endPara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3252" y="21438732"/>
                <a:ext cx="4577313" cy="2808000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16266" y="21438732"/>
                <a:ext cx="5163263" cy="2808000"/>
              </a:xfrm>
              <a:prstGeom prst="rect">
                <a:avLst/>
              </a:prstGeom>
            </p:spPr>
          </p:pic>
        </p:grpSp>
        <p:grpSp>
          <p:nvGrpSpPr>
            <p:cNvPr id="34" name="组合 33"/>
            <p:cNvGrpSpPr/>
            <p:nvPr/>
          </p:nvGrpSpPr>
          <p:grpSpPr>
            <a:xfrm>
              <a:off x="17261093" y="22557195"/>
              <a:ext cx="9391958" cy="3871169"/>
              <a:chOff x="11426374" y="18205765"/>
              <a:chExt cx="9391958" cy="3871169"/>
            </a:xfrm>
          </p:grpSpPr>
          <p:pic>
            <p:nvPicPr>
              <p:cNvPr id="30" name="图片 2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61932" y="18210767"/>
                <a:ext cx="4856400" cy="2883600"/>
              </a:xfrm>
              <a:prstGeom prst="rect">
                <a:avLst/>
              </a:prstGeom>
            </p:spPr>
          </p:pic>
          <p:grpSp>
            <p:nvGrpSpPr>
              <p:cNvPr id="29" name="组合 28"/>
              <p:cNvGrpSpPr/>
              <p:nvPr/>
            </p:nvGrpSpPr>
            <p:grpSpPr>
              <a:xfrm>
                <a:off x="11426374" y="18205765"/>
                <a:ext cx="7691436" cy="3871169"/>
                <a:chOff x="11426374" y="18205765"/>
                <a:chExt cx="7691436" cy="3871169"/>
              </a:xfrm>
            </p:grpSpPr>
            <p:grpSp>
              <p:nvGrpSpPr>
                <p:cNvPr id="54" name="组合 53"/>
                <p:cNvGrpSpPr/>
                <p:nvPr/>
              </p:nvGrpSpPr>
              <p:grpSpPr>
                <a:xfrm>
                  <a:off x="12828758" y="21103166"/>
                  <a:ext cx="6289052" cy="973768"/>
                  <a:chOff x="18856091" y="34262757"/>
                  <a:chExt cx="8722958" cy="1197348"/>
                </a:xfrm>
              </p:grpSpPr>
              <p:sp>
                <p:nvSpPr>
                  <p:cNvPr id="56" name="文本框 55"/>
                  <p:cNvSpPr txBox="1"/>
                  <p:nvPr/>
                </p:nvSpPr>
                <p:spPr>
                  <a:xfrm>
                    <a:off x="18856091" y="34894027"/>
                    <a:ext cx="8722958" cy="56607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zh-CN" altLang="en-US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图</a:t>
                    </a:r>
                    <a:r>
                      <a:rPr lang="en-US" altLang="zh-CN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4. .......................................(a)...........(b)............</a:t>
                    </a:r>
                    <a:endParaRPr lang="zh-CN" altLang="en-US" sz="2400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7" name="文本框 56"/>
                  <p:cNvSpPr txBox="1"/>
                  <p:nvPr/>
                </p:nvSpPr>
                <p:spPr>
                  <a:xfrm>
                    <a:off x="19735494" y="34262757"/>
                    <a:ext cx="1086821" cy="567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(a)</a:t>
                    </a:r>
                    <a:endParaRPr lang="zh-CN" alt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8" name="文本框 57"/>
                  <p:cNvSpPr txBox="1"/>
                  <p:nvPr/>
                </p:nvSpPr>
                <p:spPr>
                  <a:xfrm>
                    <a:off x="26109038" y="34262757"/>
                    <a:ext cx="977198" cy="567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(b)</a:t>
                    </a:r>
                    <a:endParaRPr lang="zh-CN" alt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pic>
              <p:nvPicPr>
                <p:cNvPr id="15" name="图片 14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26374" y="18205765"/>
                  <a:ext cx="4856400" cy="28836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6" name="组合 45"/>
            <p:cNvGrpSpPr/>
            <p:nvPr/>
          </p:nvGrpSpPr>
          <p:grpSpPr>
            <a:xfrm>
              <a:off x="6359301" y="17857646"/>
              <a:ext cx="9801818" cy="4569662"/>
              <a:chOff x="585281" y="13399802"/>
              <a:chExt cx="9801818" cy="4569662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2977395" y="17507799"/>
                <a:ext cx="51363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图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1. ............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(a)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.........</a:t>
                </a:r>
                <a:r>
                  <a:rPr lang="en-US" altLang="zh-CN" sz="2400" baseline="30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[1]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(b) ..........</a:t>
                </a:r>
                <a:r>
                  <a:rPr lang="en-US" altLang="zh-CN" sz="2400" baseline="30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[2]</a:t>
                </a:r>
                <a:endPara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06994" y="13491893"/>
                <a:ext cx="4780105" cy="3528000"/>
              </a:xfrm>
              <a:prstGeom prst="rect">
                <a:avLst/>
              </a:prstGeom>
            </p:spPr>
          </p:pic>
          <p:sp>
            <p:nvSpPr>
              <p:cNvPr id="79" name="文本框 78"/>
              <p:cNvSpPr txBox="1"/>
              <p:nvPr/>
            </p:nvSpPr>
            <p:spPr>
              <a:xfrm>
                <a:off x="2769345" y="17021502"/>
                <a:ext cx="6000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7697008" y="17024649"/>
                <a:ext cx="6000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281" y="13399802"/>
                <a:ext cx="5021712" cy="3610788"/>
              </a:xfrm>
              <a:prstGeom prst="rect">
                <a:avLst/>
              </a:prstGeom>
            </p:spPr>
          </p:pic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13142" y="13103743"/>
              <a:ext cx="6704551" cy="3928741"/>
            </a:xfrm>
            <a:prstGeom prst="rect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16746531" y="18194229"/>
              <a:ext cx="9863871" cy="576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720090" algn="just">
                <a:lnSpc>
                  <a:spcPct val="125000"/>
                </a:lnSpc>
              </a:pPr>
              <a:r>
                <a:rPr lang="zh-CN" altLang="en-US" sz="28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正文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84C38782-A9E4-6FCA-87E0-5277A2FAD6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221"/>
            <a:ext cx="32399288" cy="4988727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c78083ff-2ae8-4290-b902-95daea92a55b"/>
  <p:tag name="COMMONDATA" val="eyJoZGlkIjoiMWE1OTU5ZjE0YTk4Y2VkMTcyOTczNzM1ZDZiZTg2ZWU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</TotalTime>
  <Words>261</Words>
  <Application>Microsoft Office PowerPoint</Application>
  <PresentationFormat>自定义</PresentationFormat>
  <Paragraphs>35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Adobe 黑体 Std R</vt:lpstr>
      <vt:lpstr>仿宋</vt:lpstr>
      <vt:lpstr>黑体</vt:lpstr>
      <vt:lpstr>微软雅黑</vt:lpstr>
      <vt:lpstr>Arial</vt:lpstr>
      <vt:lpstr>Calibri</vt:lpstr>
      <vt:lpstr>Calibri Light</vt:lpstr>
      <vt:lpstr>Times New Roman</vt:lpstr>
      <vt:lpstr>Office 主题​​</vt:lpstr>
      <vt:lpstr>海报制作说明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裴 紫文</cp:lastModifiedBy>
  <cp:revision>165</cp:revision>
  <cp:lastPrinted>2022-04-06T08:30:00Z</cp:lastPrinted>
  <dcterms:created xsi:type="dcterms:W3CDTF">2022-04-06T08:30:00Z</dcterms:created>
  <dcterms:modified xsi:type="dcterms:W3CDTF">2024-10-09T08:17:05Z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2052-12.1.0.17140</vt:lpwstr>
  </property>
  <property fmtid="{D5CDD505-2E9C-101B-9397-08002B2CF9AE}" pid="3" name="ICV">
    <vt:lpwstr>31D3F692D6F842BD9BACF7C77F21BB70_13</vt:lpwstr>
  </property>
</Properties>
</file>