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" d="100"/>
          <a:sy n="10" d="100"/>
        </p:scale>
        <p:origin x="1556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5"/>
            </a:lvl1pPr>
            <a:lvl2pPr marL="1513840" indent="0" algn="ctr">
              <a:buNone/>
              <a:defRPr sz="6620"/>
            </a:lvl2pPr>
            <a:lvl3pPr marL="3027680" indent="0" algn="ctr">
              <a:buNone/>
              <a:defRPr sz="5960"/>
            </a:lvl3pPr>
            <a:lvl4pPr marL="4541520" indent="0" algn="ctr">
              <a:buNone/>
              <a:defRPr sz="5295"/>
            </a:lvl4pPr>
            <a:lvl5pPr marL="6054725" indent="0" algn="ctr">
              <a:buNone/>
              <a:defRPr sz="5295"/>
            </a:lvl5pPr>
            <a:lvl6pPr marL="7568565" indent="0" algn="ctr">
              <a:buNone/>
              <a:defRPr sz="5295"/>
            </a:lvl6pPr>
            <a:lvl7pPr marL="9082405" indent="0" algn="ctr">
              <a:buNone/>
              <a:defRPr sz="5295"/>
            </a:lvl7pPr>
            <a:lvl8pPr marL="10596245" indent="0" algn="ctr">
              <a:buNone/>
              <a:defRPr sz="5295"/>
            </a:lvl8pPr>
            <a:lvl9pPr marL="12110085" indent="0" algn="ctr">
              <a:buNone/>
              <a:defRPr sz="5295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50EA-AEEE-47A0-8E3E-CB9A4C7A8BF4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50EA-AEEE-47A0-8E3E-CB9A4C7A8BF4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50EA-AEEE-47A0-8E3E-CB9A4C7A8BF4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50EA-AEEE-47A0-8E3E-CB9A4C7A8BF4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5">
                <a:solidFill>
                  <a:schemeClr val="tx1"/>
                </a:solidFill>
              </a:defRPr>
            </a:lvl1pPr>
            <a:lvl2pPr marL="1513840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7680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520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4pPr>
            <a:lvl5pPr marL="6054725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5pPr>
            <a:lvl6pPr marL="7568565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6pPr>
            <a:lvl7pPr marL="9082405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7pPr>
            <a:lvl8pPr marL="10596245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8pPr>
            <a:lvl9pPr marL="12110085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50EA-AEEE-47A0-8E3E-CB9A4C7A8BF4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50EA-AEEE-47A0-8E3E-CB9A4C7A8BF4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5" b="1"/>
            </a:lvl1pPr>
            <a:lvl2pPr marL="1513840" indent="0">
              <a:buNone/>
              <a:defRPr sz="6620" b="1"/>
            </a:lvl2pPr>
            <a:lvl3pPr marL="3027680" indent="0">
              <a:buNone/>
              <a:defRPr sz="5960" b="1"/>
            </a:lvl3pPr>
            <a:lvl4pPr marL="4541520" indent="0">
              <a:buNone/>
              <a:defRPr sz="5295" b="1"/>
            </a:lvl4pPr>
            <a:lvl5pPr marL="6054725" indent="0">
              <a:buNone/>
              <a:defRPr sz="5295" b="1"/>
            </a:lvl5pPr>
            <a:lvl6pPr marL="7568565" indent="0">
              <a:buNone/>
              <a:defRPr sz="5295" b="1"/>
            </a:lvl6pPr>
            <a:lvl7pPr marL="9082405" indent="0">
              <a:buNone/>
              <a:defRPr sz="5295" b="1"/>
            </a:lvl7pPr>
            <a:lvl8pPr marL="10596245" indent="0">
              <a:buNone/>
              <a:defRPr sz="5295" b="1"/>
            </a:lvl8pPr>
            <a:lvl9pPr marL="12110085" indent="0">
              <a:buNone/>
              <a:defRPr sz="529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5" b="1"/>
            </a:lvl1pPr>
            <a:lvl2pPr marL="1513840" indent="0">
              <a:buNone/>
              <a:defRPr sz="6620" b="1"/>
            </a:lvl2pPr>
            <a:lvl3pPr marL="3027680" indent="0">
              <a:buNone/>
              <a:defRPr sz="5960" b="1"/>
            </a:lvl3pPr>
            <a:lvl4pPr marL="4541520" indent="0">
              <a:buNone/>
              <a:defRPr sz="5295" b="1"/>
            </a:lvl4pPr>
            <a:lvl5pPr marL="6054725" indent="0">
              <a:buNone/>
              <a:defRPr sz="5295" b="1"/>
            </a:lvl5pPr>
            <a:lvl6pPr marL="7568565" indent="0">
              <a:buNone/>
              <a:defRPr sz="5295" b="1"/>
            </a:lvl6pPr>
            <a:lvl7pPr marL="9082405" indent="0">
              <a:buNone/>
              <a:defRPr sz="5295" b="1"/>
            </a:lvl7pPr>
            <a:lvl8pPr marL="10596245" indent="0">
              <a:buNone/>
              <a:defRPr sz="5295" b="1"/>
            </a:lvl8pPr>
            <a:lvl9pPr marL="12110085" indent="0">
              <a:buNone/>
              <a:defRPr sz="529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50EA-AEEE-47A0-8E3E-CB9A4C7A8BF4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50EA-AEEE-47A0-8E3E-CB9A4C7A8BF4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50EA-AEEE-47A0-8E3E-CB9A4C7A8BF4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0"/>
            </a:lvl2pPr>
            <a:lvl3pPr>
              <a:defRPr sz="7945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5"/>
            </a:lvl1pPr>
            <a:lvl2pPr marL="1513840" indent="0">
              <a:buNone/>
              <a:defRPr sz="4635"/>
            </a:lvl2pPr>
            <a:lvl3pPr marL="3027680" indent="0">
              <a:buNone/>
              <a:defRPr sz="3975"/>
            </a:lvl3pPr>
            <a:lvl4pPr marL="4541520" indent="0">
              <a:buNone/>
              <a:defRPr sz="3310"/>
            </a:lvl4pPr>
            <a:lvl5pPr marL="6054725" indent="0">
              <a:buNone/>
              <a:defRPr sz="3310"/>
            </a:lvl5pPr>
            <a:lvl6pPr marL="7568565" indent="0">
              <a:buNone/>
              <a:defRPr sz="3310"/>
            </a:lvl6pPr>
            <a:lvl7pPr marL="9082405" indent="0">
              <a:buNone/>
              <a:defRPr sz="3310"/>
            </a:lvl7pPr>
            <a:lvl8pPr marL="10596245" indent="0">
              <a:buNone/>
              <a:defRPr sz="3310"/>
            </a:lvl8pPr>
            <a:lvl9pPr marL="12110085" indent="0">
              <a:buNone/>
              <a:defRPr sz="331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50EA-AEEE-47A0-8E3E-CB9A4C7A8BF4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840" indent="0">
              <a:buNone/>
              <a:defRPr sz="9270"/>
            </a:lvl2pPr>
            <a:lvl3pPr marL="3027680" indent="0">
              <a:buNone/>
              <a:defRPr sz="7945"/>
            </a:lvl3pPr>
            <a:lvl4pPr marL="4541520" indent="0">
              <a:buNone/>
              <a:defRPr sz="6620"/>
            </a:lvl4pPr>
            <a:lvl5pPr marL="6054725" indent="0">
              <a:buNone/>
              <a:defRPr sz="6620"/>
            </a:lvl5pPr>
            <a:lvl6pPr marL="7568565" indent="0">
              <a:buNone/>
              <a:defRPr sz="6620"/>
            </a:lvl6pPr>
            <a:lvl7pPr marL="9082405" indent="0">
              <a:buNone/>
              <a:defRPr sz="6620"/>
            </a:lvl7pPr>
            <a:lvl8pPr marL="10596245" indent="0">
              <a:buNone/>
              <a:defRPr sz="6620"/>
            </a:lvl8pPr>
            <a:lvl9pPr marL="12110085" indent="0">
              <a:buNone/>
              <a:defRPr sz="662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5"/>
            </a:lvl1pPr>
            <a:lvl2pPr marL="1513840" indent="0">
              <a:buNone/>
              <a:defRPr sz="4635"/>
            </a:lvl2pPr>
            <a:lvl3pPr marL="3027680" indent="0">
              <a:buNone/>
              <a:defRPr sz="3975"/>
            </a:lvl3pPr>
            <a:lvl4pPr marL="4541520" indent="0">
              <a:buNone/>
              <a:defRPr sz="3310"/>
            </a:lvl4pPr>
            <a:lvl5pPr marL="6054725" indent="0">
              <a:buNone/>
              <a:defRPr sz="3310"/>
            </a:lvl5pPr>
            <a:lvl6pPr marL="7568565" indent="0">
              <a:buNone/>
              <a:defRPr sz="3310"/>
            </a:lvl6pPr>
            <a:lvl7pPr marL="9082405" indent="0">
              <a:buNone/>
              <a:defRPr sz="3310"/>
            </a:lvl7pPr>
            <a:lvl8pPr marL="10596245" indent="0">
              <a:buNone/>
              <a:defRPr sz="3310"/>
            </a:lvl8pPr>
            <a:lvl9pPr marL="12110085" indent="0">
              <a:buNone/>
              <a:defRPr sz="331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850EA-AEEE-47A0-8E3E-CB9A4C7A8BF4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850EA-AEEE-47A0-8E3E-CB9A4C7A8BF4}" type="datetimeFigureOut">
              <a:rPr lang="zh-CN" altLang="en-US" smtClean="0"/>
              <a:t>2025/1/7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1D8F7-F75C-4B74-9D14-86DAB512FF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027680" rtl="0" eaLnBrk="1" latinLnBrk="0" hangingPunct="1">
        <a:lnSpc>
          <a:spcPct val="90000"/>
        </a:lnSpc>
        <a:spcBef>
          <a:spcPct val="0"/>
        </a:spcBef>
        <a:buNone/>
        <a:defRPr sz="145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920" indent="-756920" algn="l" defTabSz="3027680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70" kern="1200">
          <a:solidFill>
            <a:schemeClr val="tx1"/>
          </a:solidFill>
          <a:latin typeface="+mn-lt"/>
          <a:ea typeface="+mn-ea"/>
          <a:cs typeface="+mn-cs"/>
        </a:defRPr>
      </a:lvl1pPr>
      <a:lvl2pPr marL="2270760" indent="-756920" algn="l" defTabSz="3027680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5" kern="1200">
          <a:solidFill>
            <a:schemeClr val="tx1"/>
          </a:solidFill>
          <a:latin typeface="+mn-lt"/>
          <a:ea typeface="+mn-ea"/>
          <a:cs typeface="+mn-cs"/>
        </a:defRPr>
      </a:lvl2pPr>
      <a:lvl3pPr marL="3784600" indent="-756920" algn="l" defTabSz="3027680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7805" indent="-756920" algn="l" defTabSz="3027680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645" indent="-756920" algn="l" defTabSz="3027680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485" indent="-756920" algn="l" defTabSz="3027680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25" indent="-756920" algn="l" defTabSz="3027680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165" indent="-756920" algn="l" defTabSz="3027680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7005" indent="-756920" algn="l" defTabSz="3027680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84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68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52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725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565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05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45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10085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82357680-B584-ACC0-6EC7-672947D002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76652"/>
            <a:ext cx="30275213" cy="42800996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01815FB6-876E-4087-8381-D01511AB038B}"/>
              </a:ext>
            </a:extLst>
          </p:cNvPr>
          <p:cNvSpPr txBox="1"/>
          <p:nvPr/>
        </p:nvSpPr>
        <p:spPr>
          <a:xfrm>
            <a:off x="1566487" y="2120499"/>
            <a:ext cx="27142237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>
                <a:latin typeface="Times New Roman" panose="02020603050405020304" pitchFamily="18" charset="0"/>
                <a:cs typeface="Times New Roman" panose="02020603050405020304" pitchFamily="18" charset="0"/>
              </a:rPr>
              <a:t>Article Title </a:t>
            </a:r>
            <a:endParaRPr lang="en-US" altLang="zh-CN" sz="4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2400"/>
              </a:spcAft>
            </a:pPr>
            <a:r>
              <a:rPr lang="en-US" altLang="zh-CN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Presenting Author</a:t>
            </a:r>
            <a:r>
              <a:rPr lang="en-US" altLang="zh-CN" sz="48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, One Coauthor</a:t>
            </a:r>
            <a:r>
              <a:rPr lang="en-US" altLang="zh-CN" sz="48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1,2</a:t>
            </a:r>
            <a:r>
              <a:rPr lang="en-US" altLang="zh-CN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, and Another Coauthor</a:t>
            </a:r>
            <a:r>
              <a:rPr lang="en-US" altLang="zh-CN" sz="48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altLang="zh-CN" sz="4800" b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Affiliation </a:t>
            </a:r>
            <a:r>
              <a:rPr lang="en-US" altLang="zh-C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author </a:t>
            </a:r>
          </a:p>
          <a:p>
            <a:pPr algn="ctr"/>
            <a:r>
              <a:rPr lang="en-US" altLang="zh-CN" sz="4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 of </a:t>
            </a:r>
            <a:r>
              <a:rPr lang="en-US" altLang="zh-CN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the author</a:t>
            </a:r>
            <a:endParaRPr lang="en-US" altLang="zh-CN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F1EEE2A-A72F-4FEC-B696-832946CD5B4F}"/>
              </a:ext>
            </a:extLst>
          </p:cNvPr>
          <p:cNvSpPr txBox="1"/>
          <p:nvPr/>
        </p:nvSpPr>
        <p:spPr>
          <a:xfrm>
            <a:off x="2195467" y="7685261"/>
            <a:ext cx="2588426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layout of the poster can be </a:t>
            </a:r>
            <a:r>
              <a:rPr lang="en-US" altLang="zh-CN" sz="7200" b="1">
                <a:latin typeface="Times New Roman" panose="02020603050405020304" pitchFamily="18" charset="0"/>
                <a:cs typeface="Times New Roman" panose="02020603050405020304" pitchFamily="18" charset="0"/>
              </a:rPr>
              <a:t>designed freely. You can use any font you want for the entire text portion of the poster!</a:t>
            </a:r>
            <a:endParaRPr lang="en-US" altLang="zh-CN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</TotalTime>
  <Words>45</Words>
  <Application>Microsoft Office PowerPoint</Application>
  <PresentationFormat>自定义</PresentationFormat>
  <Paragraphs>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裴 紫文</dc:creator>
  <cp:lastModifiedBy>wan wang</cp:lastModifiedBy>
  <cp:revision>22</cp:revision>
  <dcterms:created xsi:type="dcterms:W3CDTF">2024-01-11T02:52:00Z</dcterms:created>
  <dcterms:modified xsi:type="dcterms:W3CDTF">2025-01-07T08:43:25Z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C7FDEB29F29A4784AEB7B7428B3EB597_12</vt:lpwstr>
  </property>
  <property fmtid="{D5CDD505-2E9C-101B-9397-08002B2CF9AE}" pid="3" name="KSOProductBuildVer">
    <vt:lpwstr>2052-12.1.0.18912</vt:lpwstr>
  </property>
</Properties>
</file>