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</p:sldMasterIdLst>
  <p:sldIdLst>
    <p:sldId id="257" r:id="rId2"/>
    <p:sldId id="256" r:id="rId3"/>
  </p:sldIdLst>
  <p:sldSz cx="32399288" cy="43200638"/>
  <p:notesSz cx="6761163" cy="9942513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65"/>
    <a:srgbClr val="2A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6" autoAdjust="0"/>
    <p:restoredTop sz="94660"/>
  </p:normalViewPr>
  <p:slideViewPr>
    <p:cSldViewPr snapToGrid="0">
      <p:cViewPr varScale="1">
        <p:scale>
          <a:sx n="21" d="100"/>
          <a:sy n="21" d="100"/>
        </p:scale>
        <p:origin x="3624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8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0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3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9912" y="22690338"/>
            <a:ext cx="2429946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7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59675" indent="0" algn="ctr">
              <a:buNone/>
              <a:defRPr sz="3780"/>
            </a:lvl8pPr>
            <a:lvl9pPr marL="8639810" indent="0" algn="ctr">
              <a:buNone/>
              <a:defRPr sz="378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9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1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9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9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C491C7C-6754-E0A6-F0E3-8D9CAA06D3B0}"/>
              </a:ext>
            </a:extLst>
          </p:cNvPr>
          <p:cNvCxnSpPr/>
          <p:nvPr userDrawn="1"/>
        </p:nvCxnSpPr>
        <p:spPr>
          <a:xfrm>
            <a:off x="1" y="41648321"/>
            <a:ext cx="3239928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BA3DAD84-28C6-DEB1-B7E6-2611B09DDF6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6" y="0"/>
            <a:ext cx="32398955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027DBC6-B53F-F82D-C705-57C58769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" y="0"/>
            <a:ext cx="32398955" cy="43200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505324" y="5136390"/>
            <a:ext cx="5881686" cy="22479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501" b="1" dirty="0">
                <a:solidFill>
                  <a:srgbClr val="000E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Instructions</a:t>
            </a:r>
            <a:endParaRPr lang="zh-CN" altLang="en-US" sz="7501" b="1" dirty="0">
              <a:solidFill>
                <a:srgbClr val="000E6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5324" y="23065812"/>
            <a:ext cx="17844770" cy="16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500" b="1" dirty="0">
                <a:solidFill>
                  <a:srgbClr val="000C65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Preferred Font</a:t>
            </a:r>
            <a:r>
              <a:rPr lang="zh-CN" altLang="en-US" sz="7500" dirty="0">
                <a:solidFill>
                  <a:srgbClr val="000C65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：</a:t>
            </a:r>
            <a:endParaRPr lang="en-US" altLang="zh-CN" sz="7500" dirty="0">
              <a:solidFill>
                <a:srgbClr val="000C65"/>
              </a:solidFill>
              <a:latin typeface="Times New Roman" panose="02020603050405020304" pitchFamily="18" charset="0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606AFB21-A41C-B122-247C-8FF005B33B85}"/>
              </a:ext>
            </a:extLst>
          </p:cNvPr>
          <p:cNvSpPr txBox="1">
            <a:spLocks/>
          </p:cNvSpPr>
          <p:nvPr/>
        </p:nvSpPr>
        <p:spPr>
          <a:xfrm>
            <a:off x="4505324" y="7725832"/>
            <a:ext cx="24241126" cy="1387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56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13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27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4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77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90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4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17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67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9810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57" indent="-1143057" algn="just">
              <a:lnSpc>
                <a:spcPct val="150000"/>
              </a:lnSpc>
              <a:spcBef>
                <a:spcPts val="4001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second slide provides a poster template for your reference. You may use it or create your own design. However, the size and title figure should not be modified.</a:t>
            </a:r>
          </a:p>
          <a:p>
            <a:pPr marL="1143057" indent="-1143057" algn="just">
              <a:lnSpc>
                <a:spcPct val="150000"/>
              </a:lnSpc>
              <a:spcBef>
                <a:spcPts val="4001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prepare your poster in English, using more figures and fewer texts for better presentation.</a:t>
            </a:r>
          </a:p>
          <a:p>
            <a:pPr marL="1143057" indent="-1143057" algn="just">
              <a:lnSpc>
                <a:spcPct val="150000"/>
              </a:lnSpc>
              <a:spcBef>
                <a:spcPts val="4001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poster size is 120 × 90 cm. The figures in the poster should have a nice resolution for print.</a:t>
            </a:r>
          </a:p>
          <a:p>
            <a:pPr marL="1143057" indent="-1143057" algn="just">
              <a:lnSpc>
                <a:spcPct val="150000"/>
              </a:lnSpc>
              <a:spcBef>
                <a:spcPts val="4001"/>
              </a:spcBef>
              <a:buFont typeface="Arial" panose="020B0604020202020204" pitchFamily="34" charset="0"/>
              <a:buAutoNum type="arabicPeriod"/>
            </a:pPr>
            <a:r>
              <a:rPr lang="en-US" altLang="zh-CN" sz="65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submit your poster to yihnie@foxmail.com by April 21st. The conference organizers will print it for you free of charge.</a:t>
            </a:r>
            <a:endParaRPr lang="zh-CN" altLang="en-US" sz="65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2A948AEB-FB78-EC33-933F-77E8639BE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85700"/>
              </p:ext>
            </p:extLst>
          </p:nvPr>
        </p:nvGraphicFramePr>
        <p:xfrm>
          <a:off x="4505324" y="25796323"/>
          <a:ext cx="24241126" cy="1121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6704">
                  <a:extLst>
                    <a:ext uri="{9D8B030D-6E8A-4147-A177-3AD203B41FA5}">
                      <a16:colId xmlns:a16="http://schemas.microsoft.com/office/drawing/2014/main" val="4260995320"/>
                    </a:ext>
                  </a:extLst>
                </a:gridCol>
                <a:gridCol w="10320622">
                  <a:extLst>
                    <a:ext uri="{9D8B030D-6E8A-4147-A177-3AD203B41FA5}">
                      <a16:colId xmlns:a16="http://schemas.microsoft.com/office/drawing/2014/main" val="3595761266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2488057751"/>
                    </a:ext>
                  </a:extLst>
                </a:gridCol>
              </a:tblGrid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 Size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325055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</a:t>
                      </a:r>
                      <a:endParaRPr lang="zh-CN" altLang="en-US" sz="7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1389443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bold</a:t>
                      </a:r>
                      <a:endParaRPr lang="zh-CN" altLang="en-US" sz="7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651155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 normal</a:t>
                      </a:r>
                      <a:endParaRPr lang="zh-CN" altLang="en-US" sz="7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982678"/>
                  </a:ext>
                </a:extLst>
              </a:tr>
              <a:tr h="22804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Headings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bold </a:t>
                      </a:r>
                      <a:endParaRPr lang="zh-CN" altLang="en-US" sz="7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5894347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texts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157515"/>
                  </a:ext>
                </a:extLst>
              </a:tr>
              <a:tr h="148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space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7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3309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AC40BF-0D4C-810A-6DE3-69794D43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" y="0"/>
            <a:ext cx="32398955" cy="43200638"/>
          </a:xfrm>
          <a:prstGeom prst="rect">
            <a:avLst/>
          </a:prstGeom>
        </p:spPr>
      </p:pic>
      <p:cxnSp>
        <p:nvCxnSpPr>
          <p:cNvPr id="16" name="直接连接符 15"/>
          <p:cNvCxnSpPr>
            <a:cxnSpLocks/>
          </p:cNvCxnSpPr>
          <p:nvPr/>
        </p:nvCxnSpPr>
        <p:spPr>
          <a:xfrm>
            <a:off x="1790565" y="7864839"/>
            <a:ext cx="2881815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3B38EC44-3B9B-DF04-94C4-2025C89DD62F}"/>
              </a:ext>
            </a:extLst>
          </p:cNvPr>
          <p:cNvSpPr txBox="1"/>
          <p:nvPr/>
        </p:nvSpPr>
        <p:spPr>
          <a:xfrm>
            <a:off x="5305732" y="4443767"/>
            <a:ext cx="21599526" cy="11696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7001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Paper</a:t>
            </a:r>
            <a:r>
              <a:rPr lang="en-US" altLang="zh-CN" sz="700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Title</a:t>
            </a:r>
            <a:endParaRPr lang="zh-CN" altLang="en-US" sz="7001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D1C000-AFFF-1BD7-2863-974AD8C2DD75}"/>
              </a:ext>
            </a:extLst>
          </p:cNvPr>
          <p:cNvSpPr txBox="1"/>
          <p:nvPr/>
        </p:nvSpPr>
        <p:spPr>
          <a:xfrm>
            <a:off x="5071806" y="5821104"/>
            <a:ext cx="215995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Name-</a:t>
            </a:r>
            <a:r>
              <a:rPr lang="en-GB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A. </a:t>
            </a:r>
            <a:r>
              <a:rPr lang="en-US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Surname</a:t>
            </a:r>
            <a:r>
              <a:rPr lang="en-US" altLang="zh-CN" sz="48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Name-</a:t>
            </a:r>
            <a:r>
              <a:rPr lang="en-GB" altLang="zh-CN" sz="4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B. Surname</a:t>
            </a:r>
            <a:r>
              <a:rPr lang="en-US" altLang="zh-CN" sz="4800" b="1" baseline="30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en-US" altLang="zh-CN" sz="4500" b="1" baseline="30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0D601F-5AD8-ADF5-C1AD-E46D634AAC30}"/>
              </a:ext>
            </a:extLst>
          </p:cNvPr>
          <p:cNvSpPr txBox="1"/>
          <p:nvPr/>
        </p:nvSpPr>
        <p:spPr>
          <a:xfrm>
            <a:off x="6173392" y="6835206"/>
            <a:ext cx="21599526" cy="7080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1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4001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400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First author’s affiliation, Country; </a:t>
            </a:r>
            <a:r>
              <a:rPr lang="en-US" altLang="zh-CN" sz="4001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400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Second author’s affiliation, Country; … </a:t>
            </a:r>
            <a:r>
              <a:rPr lang="en-US" altLang="zh-CN" sz="4001" dirty="0">
                <a:latin typeface="Arial" panose="020B0604020202020204" pitchFamily="34" charset="0"/>
                <a:ea typeface="仿宋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4001" dirty="0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AB4A07F-E5DD-AC3B-BDE7-CFB2AEC6F7E9}"/>
              </a:ext>
            </a:extLst>
          </p:cNvPr>
          <p:cNvSpPr/>
          <p:nvPr/>
        </p:nvSpPr>
        <p:spPr>
          <a:xfrm>
            <a:off x="16837625" y="36126122"/>
            <a:ext cx="14400000" cy="5106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AC125C1-BC0D-63DD-9575-7981E74C9BEF}"/>
              </a:ext>
            </a:extLst>
          </p:cNvPr>
          <p:cNvSpPr/>
          <p:nvPr/>
        </p:nvSpPr>
        <p:spPr>
          <a:xfrm>
            <a:off x="938896" y="35247700"/>
            <a:ext cx="14400000" cy="6052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87BBF63-173E-64B0-62B0-A54D7F8C9245}"/>
              </a:ext>
            </a:extLst>
          </p:cNvPr>
          <p:cNvSpPr/>
          <p:nvPr/>
        </p:nvSpPr>
        <p:spPr>
          <a:xfrm>
            <a:off x="16837625" y="29653212"/>
            <a:ext cx="14400000" cy="6189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B28DAE4-4FC9-A13B-90EC-3F26C1937D43}"/>
              </a:ext>
            </a:extLst>
          </p:cNvPr>
          <p:cNvSpPr/>
          <p:nvPr/>
        </p:nvSpPr>
        <p:spPr>
          <a:xfrm>
            <a:off x="938896" y="23867291"/>
            <a:ext cx="14400000" cy="6189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E9970CF-F7D7-770D-874F-EA26E8FB91D9}"/>
              </a:ext>
            </a:extLst>
          </p:cNvPr>
          <p:cNvSpPr/>
          <p:nvPr/>
        </p:nvSpPr>
        <p:spPr>
          <a:xfrm>
            <a:off x="938896" y="8904553"/>
            <a:ext cx="14400000" cy="6442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17C6D19-A666-1A60-4941-4F1397EE56FA}"/>
              </a:ext>
            </a:extLst>
          </p:cNvPr>
          <p:cNvSpPr/>
          <p:nvPr/>
        </p:nvSpPr>
        <p:spPr>
          <a:xfrm>
            <a:off x="16837625" y="16101182"/>
            <a:ext cx="14400000" cy="6942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4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CD407C0-2ED5-D0D1-4D9D-A9CF20690E35}"/>
              </a:ext>
            </a:extLst>
          </p:cNvPr>
          <p:cNvGrpSpPr/>
          <p:nvPr/>
        </p:nvGrpSpPr>
        <p:grpSpPr>
          <a:xfrm>
            <a:off x="2615485" y="30718817"/>
            <a:ext cx="11046821" cy="4057798"/>
            <a:chOff x="-7447728" y="21438731"/>
            <a:chExt cx="11046821" cy="405779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D773262-9F51-AA4E-9BC2-BA0AA0917C71}"/>
                </a:ext>
              </a:extLst>
            </p:cNvPr>
            <p:cNvGrpSpPr/>
            <p:nvPr/>
          </p:nvGrpSpPr>
          <p:grpSpPr>
            <a:xfrm>
              <a:off x="-5643059" y="24469182"/>
              <a:ext cx="7297190" cy="1027347"/>
              <a:chOff x="-5649655" y="24087196"/>
              <a:chExt cx="7297190" cy="1027347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E0E6BCC-E7D6-8F6E-9F52-D637BA24E4FF}"/>
                  </a:ext>
                </a:extLst>
              </p:cNvPr>
              <p:cNvSpPr txBox="1"/>
              <p:nvPr/>
            </p:nvSpPr>
            <p:spPr>
              <a:xfrm>
                <a:off x="-5232517" y="24087196"/>
                <a:ext cx="600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81CA0377-FCD8-7A8D-74F3-C9ABD2C38907}"/>
                  </a:ext>
                </a:extLst>
              </p:cNvPr>
              <p:cNvSpPr txBox="1"/>
              <p:nvPr/>
            </p:nvSpPr>
            <p:spPr>
              <a:xfrm>
                <a:off x="1047459" y="24161259"/>
                <a:ext cx="6000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E936D6D-73DE-1B75-17E7-B9654FED6D72}"/>
                  </a:ext>
                </a:extLst>
              </p:cNvPr>
              <p:cNvSpPr txBox="1"/>
              <p:nvPr/>
            </p:nvSpPr>
            <p:spPr>
              <a:xfrm>
                <a:off x="-5649655" y="24652878"/>
                <a:ext cx="7297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Fig. 2 .........................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(a) .....................(b) .....................</a:t>
                </a:r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1FB4007-38EE-F80E-1EE8-4C2759D3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447728" y="21718351"/>
              <a:ext cx="4577313" cy="28080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8B2D262-CBD7-9C89-1FB4-C20E25700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64170" y="21438731"/>
              <a:ext cx="5163263" cy="2808000"/>
            </a:xfrm>
            <a:prstGeom prst="rect">
              <a:avLst/>
            </a:prstGeom>
          </p:spPr>
        </p:pic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E7EC073-3BBC-857C-D95E-A14468E234F1}"/>
              </a:ext>
            </a:extLst>
          </p:cNvPr>
          <p:cNvGrpSpPr/>
          <p:nvPr/>
        </p:nvGrpSpPr>
        <p:grpSpPr>
          <a:xfrm>
            <a:off x="17708931" y="23280324"/>
            <a:ext cx="12657388" cy="6372888"/>
            <a:chOff x="11426374" y="18205765"/>
            <a:chExt cx="9391958" cy="3872464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C789563A-A4FF-0CF3-1314-A8FD46495633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5961932" y="18210767"/>
              <a:ext cx="4856400" cy="2883600"/>
            </a:xfrm>
            <a:prstGeom prst="rect">
              <a:avLst/>
            </a:prstGeom>
          </p:spPr>
        </p:pic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C6D0323D-BFC7-6DCC-BB54-B2C3B9AB552B}"/>
                </a:ext>
              </a:extLst>
            </p:cNvPr>
            <p:cNvGrpSpPr/>
            <p:nvPr/>
          </p:nvGrpSpPr>
          <p:grpSpPr>
            <a:xfrm>
              <a:off x="11426374" y="18205765"/>
              <a:ext cx="7656895" cy="3872464"/>
              <a:chOff x="11426374" y="18205765"/>
              <a:chExt cx="7656895" cy="3872464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CB48A754-0901-5371-C62D-99A546596C5A}"/>
                  </a:ext>
                </a:extLst>
              </p:cNvPr>
              <p:cNvGrpSpPr/>
              <p:nvPr/>
            </p:nvGrpSpPr>
            <p:grpSpPr>
              <a:xfrm>
                <a:off x="12863297" y="21103171"/>
                <a:ext cx="6219972" cy="975058"/>
                <a:chOff x="18903998" y="34262757"/>
                <a:chExt cx="8627145" cy="1198934"/>
              </a:xfrm>
            </p:grpSpPr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4A60BCFD-1F11-417A-CFF8-D5FFF2BE3A97}"/>
                    </a:ext>
                  </a:extLst>
                </p:cNvPr>
                <p:cNvSpPr txBox="1"/>
                <p:nvPr/>
              </p:nvSpPr>
              <p:spPr>
                <a:xfrm>
                  <a:off x="18903998" y="34894027"/>
                  <a:ext cx="8627145" cy="567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Fig. 4 ....................................(a)...........(b)............</a:t>
                  </a:r>
                  <a:endPara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D0C855B0-0855-6346-11FD-896920EDA438}"/>
                    </a:ext>
                  </a:extLst>
                </p:cNvPr>
                <p:cNvSpPr txBox="1"/>
                <p:nvPr/>
              </p:nvSpPr>
              <p:spPr>
                <a:xfrm>
                  <a:off x="19735495" y="34262757"/>
                  <a:ext cx="1086821" cy="567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0F98DA65-2280-D16A-6BE4-64830C086AC5}"/>
                    </a:ext>
                  </a:extLst>
                </p:cNvPr>
                <p:cNvSpPr txBox="1"/>
                <p:nvPr/>
              </p:nvSpPr>
              <p:spPr>
                <a:xfrm>
                  <a:off x="26109041" y="34262757"/>
                  <a:ext cx="977196" cy="567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D142EBC4-2E7D-6D58-9EBC-CF533CFD66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6374" y="18205765"/>
                <a:ext cx="4856400" cy="2883600"/>
              </a:xfrm>
              <a:prstGeom prst="rect">
                <a:avLst/>
              </a:prstGeom>
            </p:spPr>
          </p:pic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77E1EBD-5027-BC91-887C-68D562FD6C2B}"/>
              </a:ext>
            </a:extLst>
          </p:cNvPr>
          <p:cNvGrpSpPr/>
          <p:nvPr/>
        </p:nvGrpSpPr>
        <p:grpSpPr>
          <a:xfrm>
            <a:off x="1873728" y="16135352"/>
            <a:ext cx="12390041" cy="6993499"/>
            <a:chOff x="585281" y="13399802"/>
            <a:chExt cx="9801818" cy="4569662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957FB22-000E-0CBA-EC19-02DB2CB4ADDE}"/>
                </a:ext>
              </a:extLst>
            </p:cNvPr>
            <p:cNvSpPr txBox="1"/>
            <p:nvPr/>
          </p:nvSpPr>
          <p:spPr>
            <a:xfrm>
              <a:off x="2849155" y="17507799"/>
              <a:ext cx="5392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Fig. 1. ............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(a)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.........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[1]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(b) ..........</a:t>
              </a:r>
              <a:r>
                <a:rPr lang="en-US" altLang="zh-CN" sz="24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[2]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97B11125-4D2E-ADFB-FCF8-F065416D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6994" y="13491893"/>
              <a:ext cx="4780105" cy="3528000"/>
            </a:xfrm>
            <a:prstGeom prst="rect">
              <a:avLst/>
            </a:prstGeom>
          </p:spPr>
        </p:pic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9B2EA4E-0B24-0005-3C69-04B6177E3961}"/>
                </a:ext>
              </a:extLst>
            </p:cNvPr>
            <p:cNvSpPr txBox="1"/>
            <p:nvPr/>
          </p:nvSpPr>
          <p:spPr>
            <a:xfrm>
              <a:off x="2769345" y="17021502"/>
              <a:ext cx="600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139C9E3C-CB05-5FF1-E7CB-B30B865856C7}"/>
                </a:ext>
              </a:extLst>
            </p:cNvPr>
            <p:cNvSpPr txBox="1"/>
            <p:nvPr/>
          </p:nvSpPr>
          <p:spPr>
            <a:xfrm>
              <a:off x="7697008" y="17024649"/>
              <a:ext cx="600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FF5A9A10-AC16-42BE-747B-EFCE7EFA1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81" y="13399802"/>
              <a:ext cx="5021712" cy="3610788"/>
            </a:xfrm>
            <a:prstGeom prst="rect">
              <a:avLst/>
            </a:prstGeom>
          </p:spPr>
        </p:pic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353E5C7E-218D-3C12-DE71-CF41FB748F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858" y="8511889"/>
            <a:ext cx="11847533" cy="6942431"/>
          </a:xfrm>
          <a:prstGeom prst="rect">
            <a:avLst/>
          </a:prstGeom>
        </p:spPr>
      </p:pic>
      <p:sp>
        <p:nvSpPr>
          <p:cNvPr id="102" name="文本框 101">
            <a:extLst>
              <a:ext uri="{FF2B5EF4-FFF2-40B4-BE49-F238E27FC236}">
                <a16:creationId xmlns:a16="http://schemas.microsoft.com/office/drawing/2014/main" id="{22344362-6F73-32FD-1E58-BD2EB4928231}"/>
              </a:ext>
            </a:extLst>
          </p:cNvPr>
          <p:cNvSpPr txBox="1"/>
          <p:nvPr/>
        </p:nvSpPr>
        <p:spPr>
          <a:xfrm>
            <a:off x="1569049" y="9173619"/>
            <a:ext cx="978310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</a:t>
            </a: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2B2E26BB-84B1-2700-5980-C04B39D931DA}"/>
              </a:ext>
            </a:extLst>
          </p:cNvPr>
          <p:cNvSpPr txBox="1"/>
          <p:nvPr/>
        </p:nvSpPr>
        <p:spPr>
          <a:xfrm>
            <a:off x="17491009" y="16604247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9C36912-C30F-74D1-A04B-D439F6D6BCC6}"/>
              </a:ext>
            </a:extLst>
          </p:cNvPr>
          <p:cNvSpPr txBox="1"/>
          <p:nvPr/>
        </p:nvSpPr>
        <p:spPr>
          <a:xfrm>
            <a:off x="1569049" y="24180939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012F7C52-31C2-950E-E696-CA5E68C851F6}"/>
              </a:ext>
            </a:extLst>
          </p:cNvPr>
          <p:cNvSpPr txBox="1"/>
          <p:nvPr/>
        </p:nvSpPr>
        <p:spPr>
          <a:xfrm>
            <a:off x="17491009" y="30065854"/>
            <a:ext cx="10037207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Conclusions</a:t>
            </a:r>
          </a:p>
          <a:p>
            <a:pPr indent="720126"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  <a:endParaRPr lang="zh-CN" altLang="en-US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F864898-49AF-A832-4373-416EAFE0B217}"/>
              </a:ext>
            </a:extLst>
          </p:cNvPr>
          <p:cNvSpPr txBox="1"/>
          <p:nvPr/>
        </p:nvSpPr>
        <p:spPr>
          <a:xfrm>
            <a:off x="1569049" y="35391261"/>
            <a:ext cx="9863871" cy="6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Texts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DEAD1E43-391C-BE4D-4548-3641A56422DE}"/>
              </a:ext>
            </a:extLst>
          </p:cNvPr>
          <p:cNvSpPr txBox="1"/>
          <p:nvPr/>
        </p:nvSpPr>
        <p:spPr>
          <a:xfrm>
            <a:off x="17491009" y="36503304"/>
            <a:ext cx="10065999" cy="249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References</a:t>
            </a:r>
          </a:p>
          <a:p>
            <a:pPr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</a:p>
          <a:p>
            <a:pPr indent="-720126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</a:p>
          <a:p>
            <a:pPr indent="-720126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78083ff-2ae8-4290-b902-95daea92a55b"/>
  <p:tag name="COMMONDATA" val="eyJoZGlkIjoiNjJmMDM4ZmZkZjdiMmZlOWQzZmI5ZTZkYzY5ZDM2Y2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99</TotalTime>
  <Words>237</Words>
  <Application>Microsoft Office PowerPoint</Application>
  <PresentationFormat>自定义</PresentationFormat>
  <Paragraphs>49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微软雅黑</vt:lpstr>
      <vt:lpstr>Arial</vt:lpstr>
      <vt:lpstr>Calibri</vt:lpstr>
      <vt:lpstr>Calibri Light</vt:lpstr>
      <vt:lpstr>Times New Roman</vt:lpstr>
      <vt:lpstr>Office 主题​​</vt:lpstr>
      <vt:lpstr>Instructions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裴 紫文</cp:lastModifiedBy>
  <cp:revision>182</cp:revision>
  <cp:lastPrinted>2022-04-06T08:30:00Z</cp:lastPrinted>
  <dcterms:created xsi:type="dcterms:W3CDTF">2022-04-06T08:30:00Z</dcterms:created>
  <dcterms:modified xsi:type="dcterms:W3CDTF">2025-02-12T03:21:55Z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7E94FEE207FF40AEAFF26612E1D9FBBA</vt:lpwstr>
  </property>
</Properties>
</file>