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0" r:id="rId3"/>
    <p:sldId id="259" r:id="rId4"/>
  </p:sldIdLst>
  <p:sldSz cx="30274895" cy="42803445"/>
  <p:notesSz cx="6858000" cy="9144000"/>
  <p:custDataLst>
    <p:tags r:id="rId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4" autoAdjust="0"/>
    <p:restoredTop sz="94660"/>
  </p:normalViewPr>
  <p:slideViewPr>
    <p:cSldViewPr snapToGrid="0">
      <p:cViewPr>
        <p:scale>
          <a:sx n="33" d="100"/>
          <a:sy n="33" d="100"/>
        </p:scale>
        <p:origin x="2030" y="-33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zh-CN" altLang="en-US"/>
              <a:t>单击此处编辑母版标题样式</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5"/>
            </a:lvl1pPr>
            <a:lvl2pPr marL="1513840" indent="0" algn="ctr">
              <a:buNone/>
              <a:defRPr sz="6620"/>
            </a:lvl2pPr>
            <a:lvl3pPr marL="3027680" indent="0" algn="ctr">
              <a:buNone/>
              <a:defRPr sz="5960"/>
            </a:lvl3pPr>
            <a:lvl4pPr marL="4541520" indent="0" algn="ctr">
              <a:buNone/>
              <a:defRPr sz="5295"/>
            </a:lvl4pPr>
            <a:lvl5pPr marL="6054725" indent="0" algn="ctr">
              <a:buNone/>
              <a:defRPr sz="5295"/>
            </a:lvl5pPr>
            <a:lvl6pPr marL="7568565" indent="0" algn="ctr">
              <a:buNone/>
              <a:defRPr sz="5295"/>
            </a:lvl6pPr>
            <a:lvl7pPr marL="9082405" indent="0" algn="ctr">
              <a:buNone/>
              <a:defRPr sz="5295"/>
            </a:lvl7pPr>
            <a:lvl8pPr marL="10596245" indent="0" algn="ctr">
              <a:buNone/>
              <a:defRPr sz="5295"/>
            </a:lvl8pPr>
            <a:lvl9pPr marL="12110085" indent="0" algn="ctr">
              <a:buNone/>
              <a:defRPr sz="529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EAC7ADC4-091E-489C-B86A-84DA053F21A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A9AC-6F78-4973-AD34-32BEF3410EA8}"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EAC7ADC4-091E-489C-B86A-84DA053F21A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A9AC-6F78-4973-AD34-32BEF3410EA8}"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EAC7ADC4-091E-489C-B86A-84DA053F21A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A9AC-6F78-4973-AD34-32BEF3410EA8}"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EAC7ADC4-091E-489C-B86A-84DA053F21A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A9AC-6F78-4973-AD34-32BEF3410EA8}"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zh-CN" altLang="en-US"/>
              <a:t>单击此处编辑母版标题样式</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5">
                <a:solidFill>
                  <a:schemeClr val="tx1"/>
                </a:solidFill>
              </a:defRPr>
            </a:lvl1pPr>
            <a:lvl2pPr marL="1513840" indent="0">
              <a:buNone/>
              <a:defRPr sz="6620">
                <a:solidFill>
                  <a:schemeClr val="tx1">
                    <a:tint val="75000"/>
                  </a:schemeClr>
                </a:solidFill>
              </a:defRPr>
            </a:lvl2pPr>
            <a:lvl3pPr marL="3027680" indent="0">
              <a:buNone/>
              <a:defRPr sz="5960">
                <a:solidFill>
                  <a:schemeClr val="tx1">
                    <a:tint val="75000"/>
                  </a:schemeClr>
                </a:solidFill>
              </a:defRPr>
            </a:lvl3pPr>
            <a:lvl4pPr marL="4541520" indent="0">
              <a:buNone/>
              <a:defRPr sz="5295">
                <a:solidFill>
                  <a:schemeClr val="tx1">
                    <a:tint val="75000"/>
                  </a:schemeClr>
                </a:solidFill>
              </a:defRPr>
            </a:lvl4pPr>
            <a:lvl5pPr marL="6054725" indent="0">
              <a:buNone/>
              <a:defRPr sz="5295">
                <a:solidFill>
                  <a:schemeClr val="tx1">
                    <a:tint val="75000"/>
                  </a:schemeClr>
                </a:solidFill>
              </a:defRPr>
            </a:lvl5pPr>
            <a:lvl6pPr marL="7568565" indent="0">
              <a:buNone/>
              <a:defRPr sz="5295">
                <a:solidFill>
                  <a:schemeClr val="tx1">
                    <a:tint val="75000"/>
                  </a:schemeClr>
                </a:solidFill>
              </a:defRPr>
            </a:lvl6pPr>
            <a:lvl7pPr marL="9082405" indent="0">
              <a:buNone/>
              <a:defRPr sz="5295">
                <a:solidFill>
                  <a:schemeClr val="tx1">
                    <a:tint val="75000"/>
                  </a:schemeClr>
                </a:solidFill>
              </a:defRPr>
            </a:lvl7pPr>
            <a:lvl8pPr marL="10596245" indent="0">
              <a:buNone/>
              <a:defRPr sz="5295">
                <a:solidFill>
                  <a:schemeClr val="tx1">
                    <a:tint val="75000"/>
                  </a:schemeClr>
                </a:solidFill>
              </a:defRPr>
            </a:lvl8pPr>
            <a:lvl9pPr marL="12110085" indent="0">
              <a:buNone/>
              <a:defRPr sz="529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EAC7ADC4-091E-489C-B86A-84DA053F21A3}"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6A9AC-6F78-4973-AD34-32BEF3410EA8}"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EAC7ADC4-091E-489C-B86A-84DA053F21A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6A9AC-6F78-4973-AD34-32BEF3410EA8}"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5" b="1"/>
            </a:lvl1pPr>
            <a:lvl2pPr marL="1513840" indent="0">
              <a:buNone/>
              <a:defRPr sz="6620" b="1"/>
            </a:lvl2pPr>
            <a:lvl3pPr marL="3027680" indent="0">
              <a:buNone/>
              <a:defRPr sz="5960" b="1"/>
            </a:lvl3pPr>
            <a:lvl4pPr marL="4541520" indent="0">
              <a:buNone/>
              <a:defRPr sz="5295" b="1"/>
            </a:lvl4pPr>
            <a:lvl5pPr marL="6054725" indent="0">
              <a:buNone/>
              <a:defRPr sz="5295" b="1"/>
            </a:lvl5pPr>
            <a:lvl6pPr marL="7568565" indent="0">
              <a:buNone/>
              <a:defRPr sz="5295" b="1"/>
            </a:lvl6pPr>
            <a:lvl7pPr marL="9082405" indent="0">
              <a:buNone/>
              <a:defRPr sz="5295" b="1"/>
            </a:lvl7pPr>
            <a:lvl8pPr marL="10596245" indent="0">
              <a:buNone/>
              <a:defRPr sz="5295" b="1"/>
            </a:lvl8pPr>
            <a:lvl9pPr marL="12110085" indent="0">
              <a:buNone/>
              <a:defRPr sz="529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2085368" y="15635264"/>
            <a:ext cx="12807832" cy="22997117"/>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5" b="1"/>
            </a:lvl1pPr>
            <a:lvl2pPr marL="1513840" indent="0">
              <a:buNone/>
              <a:defRPr sz="6620" b="1"/>
            </a:lvl2pPr>
            <a:lvl3pPr marL="3027680" indent="0">
              <a:buNone/>
              <a:defRPr sz="5960" b="1"/>
            </a:lvl3pPr>
            <a:lvl4pPr marL="4541520" indent="0">
              <a:buNone/>
              <a:defRPr sz="5295" b="1"/>
            </a:lvl4pPr>
            <a:lvl5pPr marL="6054725" indent="0">
              <a:buNone/>
              <a:defRPr sz="5295" b="1"/>
            </a:lvl5pPr>
            <a:lvl6pPr marL="7568565" indent="0">
              <a:buNone/>
              <a:defRPr sz="5295" b="1"/>
            </a:lvl6pPr>
            <a:lvl7pPr marL="9082405" indent="0">
              <a:buNone/>
              <a:defRPr sz="5295" b="1"/>
            </a:lvl7pPr>
            <a:lvl8pPr marL="10596245" indent="0">
              <a:buNone/>
              <a:defRPr sz="5295" b="1"/>
            </a:lvl8pPr>
            <a:lvl9pPr marL="12110085" indent="0">
              <a:buNone/>
              <a:defRPr sz="529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15326828" y="15635264"/>
            <a:ext cx="12870909" cy="22997117"/>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EAC7ADC4-091E-489C-B86A-84DA053F21A3}"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76A9AC-6F78-4973-AD34-32BEF3410EA8}"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EAC7ADC4-091E-489C-B86A-84DA053F21A3}"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76A9AC-6F78-4973-AD34-32BEF3410EA8}"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C7ADC4-091E-489C-B86A-84DA053F21A3}"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76A9AC-6F78-4973-AD34-32BEF3410EA8}"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0"/>
            </a:lvl2pPr>
            <a:lvl3pPr>
              <a:defRPr sz="7945"/>
            </a:lvl3pPr>
            <a:lvl4pPr>
              <a:defRPr sz="6620"/>
            </a:lvl4pPr>
            <a:lvl5pPr>
              <a:defRPr sz="6620"/>
            </a:lvl5pPr>
            <a:lvl6pPr>
              <a:defRPr sz="6620"/>
            </a:lvl6pPr>
            <a:lvl7pPr>
              <a:defRPr sz="6620"/>
            </a:lvl7pPr>
            <a:lvl8pPr>
              <a:defRPr sz="6620"/>
            </a:lvl8pPr>
            <a:lvl9pPr>
              <a:defRPr sz="662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5"/>
            </a:lvl1pPr>
            <a:lvl2pPr marL="1513840" indent="0">
              <a:buNone/>
              <a:defRPr sz="4635"/>
            </a:lvl2pPr>
            <a:lvl3pPr marL="3027680" indent="0">
              <a:buNone/>
              <a:defRPr sz="3975"/>
            </a:lvl3pPr>
            <a:lvl4pPr marL="4541520" indent="0">
              <a:buNone/>
              <a:defRPr sz="3310"/>
            </a:lvl4pPr>
            <a:lvl5pPr marL="6054725" indent="0">
              <a:buNone/>
              <a:defRPr sz="3310"/>
            </a:lvl5pPr>
            <a:lvl6pPr marL="7568565" indent="0">
              <a:buNone/>
              <a:defRPr sz="3310"/>
            </a:lvl6pPr>
            <a:lvl7pPr marL="9082405" indent="0">
              <a:buNone/>
              <a:defRPr sz="3310"/>
            </a:lvl7pPr>
            <a:lvl8pPr marL="10596245" indent="0">
              <a:buNone/>
              <a:defRPr sz="3310"/>
            </a:lvl8pPr>
            <a:lvl9pPr marL="12110085" indent="0">
              <a:buNone/>
              <a:defRPr sz="331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EAC7ADC4-091E-489C-B86A-84DA053F21A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6A9AC-6F78-4973-AD34-32BEF3410EA8}"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840" indent="0">
              <a:buNone/>
              <a:defRPr sz="9270"/>
            </a:lvl2pPr>
            <a:lvl3pPr marL="3027680" indent="0">
              <a:buNone/>
              <a:defRPr sz="7945"/>
            </a:lvl3pPr>
            <a:lvl4pPr marL="4541520" indent="0">
              <a:buNone/>
              <a:defRPr sz="6620"/>
            </a:lvl4pPr>
            <a:lvl5pPr marL="6054725" indent="0">
              <a:buNone/>
              <a:defRPr sz="6620"/>
            </a:lvl5pPr>
            <a:lvl6pPr marL="7568565" indent="0">
              <a:buNone/>
              <a:defRPr sz="6620"/>
            </a:lvl6pPr>
            <a:lvl7pPr marL="9082405" indent="0">
              <a:buNone/>
              <a:defRPr sz="6620"/>
            </a:lvl7pPr>
            <a:lvl8pPr marL="10596245" indent="0">
              <a:buNone/>
              <a:defRPr sz="6620"/>
            </a:lvl8pPr>
            <a:lvl9pPr marL="12110085" indent="0">
              <a:buNone/>
              <a:defRPr sz="6620"/>
            </a:lvl9pPr>
          </a:lstStyle>
          <a:p>
            <a:r>
              <a:rPr lang="zh-CN" altLang="en-US"/>
              <a:t>单击图标添加图片</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5"/>
            </a:lvl1pPr>
            <a:lvl2pPr marL="1513840" indent="0">
              <a:buNone/>
              <a:defRPr sz="4635"/>
            </a:lvl2pPr>
            <a:lvl3pPr marL="3027680" indent="0">
              <a:buNone/>
              <a:defRPr sz="3975"/>
            </a:lvl3pPr>
            <a:lvl4pPr marL="4541520" indent="0">
              <a:buNone/>
              <a:defRPr sz="3310"/>
            </a:lvl4pPr>
            <a:lvl5pPr marL="6054725" indent="0">
              <a:buNone/>
              <a:defRPr sz="3310"/>
            </a:lvl5pPr>
            <a:lvl6pPr marL="7568565" indent="0">
              <a:buNone/>
              <a:defRPr sz="3310"/>
            </a:lvl6pPr>
            <a:lvl7pPr marL="9082405" indent="0">
              <a:buNone/>
              <a:defRPr sz="3310"/>
            </a:lvl7pPr>
            <a:lvl8pPr marL="10596245" indent="0">
              <a:buNone/>
              <a:defRPr sz="3310"/>
            </a:lvl8pPr>
            <a:lvl9pPr marL="12110085" indent="0">
              <a:buNone/>
              <a:defRPr sz="331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EAC7ADC4-091E-489C-B86A-84DA053F21A3}"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6A9AC-6F78-4973-AD34-32BEF3410EA8}"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5">
                <a:solidFill>
                  <a:schemeClr val="tx1">
                    <a:tint val="75000"/>
                  </a:schemeClr>
                </a:solidFill>
              </a:defRPr>
            </a:lvl1pPr>
          </a:lstStyle>
          <a:p>
            <a:fld id="{EAC7ADC4-091E-489C-B86A-84DA053F21A3}" type="datetimeFigureOut">
              <a:rPr lang="en-US" smtClean="0"/>
            </a:fld>
            <a:endParaRPr 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5">
                <a:solidFill>
                  <a:schemeClr val="tx1">
                    <a:tint val="75000"/>
                  </a:schemeClr>
                </a:solidFill>
              </a:defRPr>
            </a:lvl1pPr>
          </a:lstStyle>
          <a:p>
            <a:fld id="{7976A9AC-6F78-4973-AD34-32BEF3410EA8}"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027680" rtl="0" eaLnBrk="1" latinLnBrk="0" hangingPunct="1">
        <a:lnSpc>
          <a:spcPct val="90000"/>
        </a:lnSpc>
        <a:spcBef>
          <a:spcPct val="0"/>
        </a:spcBef>
        <a:buNone/>
        <a:defRPr sz="14570" kern="1200">
          <a:solidFill>
            <a:schemeClr val="tx1"/>
          </a:solidFill>
          <a:latin typeface="+mj-lt"/>
          <a:ea typeface="+mj-ea"/>
          <a:cs typeface="+mj-cs"/>
        </a:defRPr>
      </a:lvl1pPr>
    </p:titleStyle>
    <p:bodyStyle>
      <a:lvl1pPr marL="756920" indent="-756920" algn="l" defTabSz="3027680" rtl="0" eaLnBrk="1" latinLnBrk="0" hangingPunct="1">
        <a:lnSpc>
          <a:spcPct val="90000"/>
        </a:lnSpc>
        <a:spcBef>
          <a:spcPts val="3310"/>
        </a:spcBef>
        <a:buFont typeface="Arial" panose="020B0604020202020204" pitchFamily="34" charset="0"/>
        <a:buChar char="•"/>
        <a:defRPr sz="9270" kern="1200">
          <a:solidFill>
            <a:schemeClr val="tx1"/>
          </a:solidFill>
          <a:latin typeface="+mn-lt"/>
          <a:ea typeface="+mn-ea"/>
          <a:cs typeface="+mn-cs"/>
        </a:defRPr>
      </a:lvl1pPr>
      <a:lvl2pPr marL="2270760" indent="-756920" algn="l" defTabSz="3027680" rtl="0" eaLnBrk="1" latinLnBrk="0" hangingPunct="1">
        <a:lnSpc>
          <a:spcPct val="90000"/>
        </a:lnSpc>
        <a:spcBef>
          <a:spcPts val="1655"/>
        </a:spcBef>
        <a:buFont typeface="Arial" panose="020B0604020202020204" pitchFamily="34" charset="0"/>
        <a:buChar char="•"/>
        <a:defRPr sz="7945" kern="1200">
          <a:solidFill>
            <a:schemeClr val="tx1"/>
          </a:solidFill>
          <a:latin typeface="+mn-lt"/>
          <a:ea typeface="+mn-ea"/>
          <a:cs typeface="+mn-cs"/>
        </a:defRPr>
      </a:lvl2pPr>
      <a:lvl3pPr marL="3784600" indent="-756920" algn="l" defTabSz="3027680" rtl="0" eaLnBrk="1" latinLnBrk="0" hangingPunct="1">
        <a:lnSpc>
          <a:spcPct val="90000"/>
        </a:lnSpc>
        <a:spcBef>
          <a:spcPts val="1655"/>
        </a:spcBef>
        <a:buFont typeface="Arial" panose="020B0604020202020204" pitchFamily="34" charset="0"/>
        <a:buChar char="•"/>
        <a:defRPr sz="6620" kern="1200">
          <a:solidFill>
            <a:schemeClr val="tx1"/>
          </a:solidFill>
          <a:latin typeface="+mn-lt"/>
          <a:ea typeface="+mn-ea"/>
          <a:cs typeface="+mn-cs"/>
        </a:defRPr>
      </a:lvl3pPr>
      <a:lvl4pPr marL="5297805" indent="-756920" algn="l" defTabSz="3027680"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645" indent="-756920" algn="l" defTabSz="3027680"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485" indent="-756920" algn="l" defTabSz="3027680"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25" indent="-756920" algn="l" defTabSz="3027680"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165" indent="-756920" algn="l" defTabSz="3027680"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7005" indent="-756920" algn="l" defTabSz="3027680"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680" rtl="0" eaLnBrk="1" latinLnBrk="0" hangingPunct="1">
        <a:defRPr sz="5960" kern="1200">
          <a:solidFill>
            <a:schemeClr val="tx1"/>
          </a:solidFill>
          <a:latin typeface="+mn-lt"/>
          <a:ea typeface="+mn-ea"/>
          <a:cs typeface="+mn-cs"/>
        </a:defRPr>
      </a:lvl1pPr>
      <a:lvl2pPr marL="1513840" algn="l" defTabSz="3027680" rtl="0" eaLnBrk="1" latinLnBrk="0" hangingPunct="1">
        <a:defRPr sz="5960" kern="1200">
          <a:solidFill>
            <a:schemeClr val="tx1"/>
          </a:solidFill>
          <a:latin typeface="+mn-lt"/>
          <a:ea typeface="+mn-ea"/>
          <a:cs typeface="+mn-cs"/>
        </a:defRPr>
      </a:lvl2pPr>
      <a:lvl3pPr marL="3027680" algn="l" defTabSz="3027680" rtl="0" eaLnBrk="1" latinLnBrk="0" hangingPunct="1">
        <a:defRPr sz="5960" kern="1200">
          <a:solidFill>
            <a:schemeClr val="tx1"/>
          </a:solidFill>
          <a:latin typeface="+mn-lt"/>
          <a:ea typeface="+mn-ea"/>
          <a:cs typeface="+mn-cs"/>
        </a:defRPr>
      </a:lvl3pPr>
      <a:lvl4pPr marL="4541520" algn="l" defTabSz="3027680" rtl="0" eaLnBrk="1" latinLnBrk="0" hangingPunct="1">
        <a:defRPr sz="5960" kern="1200">
          <a:solidFill>
            <a:schemeClr val="tx1"/>
          </a:solidFill>
          <a:latin typeface="+mn-lt"/>
          <a:ea typeface="+mn-ea"/>
          <a:cs typeface="+mn-cs"/>
        </a:defRPr>
      </a:lvl4pPr>
      <a:lvl5pPr marL="6054725" algn="l" defTabSz="3027680" rtl="0" eaLnBrk="1" latinLnBrk="0" hangingPunct="1">
        <a:defRPr sz="5960" kern="1200">
          <a:solidFill>
            <a:schemeClr val="tx1"/>
          </a:solidFill>
          <a:latin typeface="+mn-lt"/>
          <a:ea typeface="+mn-ea"/>
          <a:cs typeface="+mn-cs"/>
        </a:defRPr>
      </a:lvl5pPr>
      <a:lvl6pPr marL="7568565" algn="l" defTabSz="3027680" rtl="0" eaLnBrk="1" latinLnBrk="0" hangingPunct="1">
        <a:defRPr sz="5960" kern="1200">
          <a:solidFill>
            <a:schemeClr val="tx1"/>
          </a:solidFill>
          <a:latin typeface="+mn-lt"/>
          <a:ea typeface="+mn-ea"/>
          <a:cs typeface="+mn-cs"/>
        </a:defRPr>
      </a:lvl6pPr>
      <a:lvl7pPr marL="9082405" algn="l" defTabSz="3027680" rtl="0" eaLnBrk="1" latinLnBrk="0" hangingPunct="1">
        <a:defRPr sz="5960" kern="1200">
          <a:solidFill>
            <a:schemeClr val="tx1"/>
          </a:solidFill>
          <a:latin typeface="+mn-lt"/>
          <a:ea typeface="+mn-ea"/>
          <a:cs typeface="+mn-cs"/>
        </a:defRPr>
      </a:lvl7pPr>
      <a:lvl8pPr marL="10596245" algn="l" defTabSz="3027680" rtl="0" eaLnBrk="1" latinLnBrk="0" hangingPunct="1">
        <a:defRPr sz="5960" kern="1200">
          <a:solidFill>
            <a:schemeClr val="tx1"/>
          </a:solidFill>
          <a:latin typeface="+mn-lt"/>
          <a:ea typeface="+mn-ea"/>
          <a:cs typeface="+mn-cs"/>
        </a:defRPr>
      </a:lvl8pPr>
      <a:lvl9pPr marL="12110085" algn="l" defTabSz="3027680"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0344150" y="207939"/>
            <a:ext cx="19495374" cy="1322070"/>
          </a:xfrm>
          <a:prstGeom prst="rect">
            <a:avLst/>
          </a:prstGeom>
          <a:noFill/>
        </p:spPr>
        <p:txBody>
          <a:bodyPr wrap="square" rtlCol="0">
            <a:spAutoFit/>
          </a:bodyPr>
          <a:lstStyle/>
          <a:p>
            <a:pPr algn="r"/>
            <a:r>
              <a:rPr lang="en-US" altLang="zh-CN" sz="4000" b="1" dirty="0">
                <a:solidFill>
                  <a:schemeClr val="accent6">
                    <a:lumMod val="50000"/>
                  </a:schemeClr>
                </a:solidFill>
                <a:latin typeface="Arial" panose="020B0604020202020204" pitchFamily="34" charset="0"/>
                <a:cs typeface="Arial" panose="020B0604020202020204" pitchFamily="34" charset="0"/>
              </a:rPr>
              <a:t>2025 International Conference on Compliant Mechanisms in China (ICCM 2025)</a:t>
            </a:r>
            <a:endParaRPr lang="en-US" altLang="zh-CN" sz="4000" b="1" dirty="0">
              <a:solidFill>
                <a:schemeClr val="accent6">
                  <a:lumMod val="50000"/>
                </a:schemeClr>
              </a:solidFill>
              <a:latin typeface="Arial" panose="020B0604020202020204" pitchFamily="34" charset="0"/>
              <a:cs typeface="Arial" panose="020B0604020202020204" pitchFamily="34" charset="0"/>
            </a:endParaRPr>
          </a:p>
          <a:p>
            <a:pPr algn="r"/>
            <a:r>
              <a:rPr lang="en-US" altLang="zh-CN" sz="4000" b="1" dirty="0">
                <a:solidFill>
                  <a:schemeClr val="accent6">
                    <a:lumMod val="50000"/>
                  </a:schemeClr>
                </a:solidFill>
                <a:latin typeface="Arial" panose="020B0604020202020204" pitchFamily="34" charset="0"/>
                <a:cs typeface="Arial" panose="020B0604020202020204" pitchFamily="34" charset="0"/>
              </a:rPr>
              <a:t>Shaanxi, Xi’an, China, 11-13 April, 2025</a:t>
            </a:r>
            <a:endParaRPr lang="zh-CN" altLang="en-US" sz="4000" b="1" dirty="0">
              <a:solidFill>
                <a:schemeClr val="accent6">
                  <a:lumMod val="50000"/>
                </a:schemeClr>
              </a:solidFill>
              <a:latin typeface="Arial" panose="020B0604020202020204" pitchFamily="34" charset="0"/>
              <a:cs typeface="Arial" panose="020B0604020202020204" pitchFamily="34" charset="0"/>
            </a:endParaRPr>
          </a:p>
        </p:txBody>
      </p:sp>
      <p:sp>
        <p:nvSpPr>
          <p:cNvPr id="8" name="文本框 7"/>
          <p:cNvSpPr txBox="1"/>
          <p:nvPr/>
        </p:nvSpPr>
        <p:spPr>
          <a:xfrm>
            <a:off x="5389919" y="1759701"/>
            <a:ext cx="19495374" cy="1107996"/>
          </a:xfrm>
          <a:prstGeom prst="rect">
            <a:avLst/>
          </a:prstGeom>
          <a:noFill/>
        </p:spPr>
        <p:txBody>
          <a:bodyPr wrap="square" rtlCol="0">
            <a:spAutoFit/>
          </a:bodyPr>
          <a:lstStyle/>
          <a:p>
            <a:pPr algn="ctr"/>
            <a:r>
              <a:rPr lang="en-US" altLang="zh-CN" sz="6600" b="1" dirty="0">
                <a:solidFill>
                  <a:schemeClr val="tx2">
                    <a:lumMod val="50000"/>
                  </a:schemeClr>
                </a:solidFill>
                <a:latin typeface="Arial" panose="020B0604020202020204" pitchFamily="34" charset="0"/>
                <a:cs typeface="Arial" panose="020B0604020202020204" pitchFamily="34" charset="0"/>
              </a:rPr>
              <a:t>Abstract Title (Arial 66 </a:t>
            </a:r>
            <a:r>
              <a:rPr lang="en-US" altLang="zh-CN" sz="6600" b="1" dirty="0" err="1">
                <a:solidFill>
                  <a:schemeClr val="tx2">
                    <a:lumMod val="50000"/>
                  </a:schemeClr>
                </a:solidFill>
                <a:latin typeface="Arial" panose="020B0604020202020204" pitchFamily="34" charset="0"/>
                <a:cs typeface="Arial" panose="020B0604020202020204" pitchFamily="34" charset="0"/>
              </a:rPr>
              <a:t>pt</a:t>
            </a:r>
            <a:r>
              <a:rPr lang="en-US" altLang="zh-CN" sz="6600" b="1" dirty="0">
                <a:solidFill>
                  <a:schemeClr val="tx2">
                    <a:lumMod val="50000"/>
                  </a:schemeClr>
                </a:solidFill>
                <a:latin typeface="Arial" panose="020B0604020202020204" pitchFamily="34" charset="0"/>
                <a:cs typeface="Arial" panose="020B0604020202020204" pitchFamily="34" charset="0"/>
              </a:rPr>
              <a:t> bold centered)</a:t>
            </a:r>
            <a:endParaRPr lang="zh-CN" altLang="en-US" sz="6600" b="1" dirty="0">
              <a:solidFill>
                <a:schemeClr val="tx2">
                  <a:lumMod val="50000"/>
                </a:schemeClr>
              </a:solidFill>
              <a:latin typeface="Arial" panose="020B0604020202020204" pitchFamily="34" charset="0"/>
              <a:cs typeface="Arial" panose="020B0604020202020204" pitchFamily="34" charset="0"/>
            </a:endParaRPr>
          </a:p>
        </p:txBody>
      </p:sp>
      <p:sp>
        <p:nvSpPr>
          <p:cNvPr id="9" name="文本框 8"/>
          <p:cNvSpPr txBox="1"/>
          <p:nvPr/>
        </p:nvSpPr>
        <p:spPr>
          <a:xfrm>
            <a:off x="6630121" y="2971272"/>
            <a:ext cx="17014968" cy="2554545"/>
          </a:xfrm>
          <a:prstGeom prst="rect">
            <a:avLst/>
          </a:prstGeom>
          <a:noFill/>
        </p:spPr>
        <p:txBody>
          <a:bodyPr wrap="square" rtlCol="0">
            <a:spAutoFit/>
          </a:bodyPr>
          <a:lstStyle/>
          <a:p>
            <a:pPr algn="ctr"/>
            <a:r>
              <a:rPr lang="en-US" altLang="zh-CN" sz="4000" dirty="0">
                <a:solidFill>
                  <a:schemeClr val="tx2">
                    <a:lumMod val="50000"/>
                  </a:schemeClr>
                </a:solidFill>
                <a:latin typeface="Arial" panose="020B0604020202020204" pitchFamily="34" charset="0"/>
                <a:cs typeface="Arial" panose="020B0604020202020204" pitchFamily="34" charset="0"/>
              </a:rPr>
              <a:t>First author</a:t>
            </a:r>
            <a:r>
              <a:rPr lang="en-US" altLang="zh-CN" sz="4000" baseline="30000" dirty="0">
                <a:solidFill>
                  <a:schemeClr val="tx2">
                    <a:lumMod val="50000"/>
                  </a:schemeClr>
                </a:solidFill>
                <a:latin typeface="Arial" panose="020B0604020202020204" pitchFamily="34" charset="0"/>
                <a:cs typeface="Arial" panose="020B0604020202020204" pitchFamily="34" charset="0"/>
              </a:rPr>
              <a:t>1</a:t>
            </a:r>
            <a:r>
              <a:rPr lang="en-US" altLang="zh-CN" sz="4000" dirty="0">
                <a:solidFill>
                  <a:schemeClr val="tx2">
                    <a:lumMod val="50000"/>
                  </a:schemeClr>
                </a:solidFill>
                <a:latin typeface="Arial" panose="020B0604020202020204" pitchFamily="34" charset="0"/>
                <a:cs typeface="Arial" panose="020B0604020202020204" pitchFamily="34" charset="0"/>
              </a:rPr>
              <a:t>, Second author</a:t>
            </a:r>
            <a:r>
              <a:rPr lang="en-US" altLang="zh-CN" sz="4000" baseline="30000" dirty="0">
                <a:solidFill>
                  <a:schemeClr val="tx2">
                    <a:lumMod val="50000"/>
                  </a:schemeClr>
                </a:solidFill>
                <a:latin typeface="Arial" panose="020B0604020202020204" pitchFamily="34" charset="0"/>
                <a:cs typeface="Arial" panose="020B0604020202020204" pitchFamily="34" charset="0"/>
              </a:rPr>
              <a:t>2</a:t>
            </a:r>
            <a:r>
              <a:rPr lang="en-US" altLang="zh-CN" sz="4000" dirty="0">
                <a:solidFill>
                  <a:schemeClr val="tx2">
                    <a:lumMod val="50000"/>
                  </a:schemeClr>
                </a:solidFill>
                <a:latin typeface="Arial" panose="020B0604020202020204" pitchFamily="34" charset="0"/>
                <a:cs typeface="Arial" panose="020B0604020202020204" pitchFamily="34" charset="0"/>
              </a:rPr>
              <a:t>, Third author</a:t>
            </a:r>
            <a:r>
              <a:rPr lang="en-US" altLang="zh-CN" sz="4000" baseline="30000" dirty="0">
                <a:solidFill>
                  <a:schemeClr val="tx2">
                    <a:lumMod val="50000"/>
                  </a:schemeClr>
                </a:solidFill>
                <a:latin typeface="Arial" panose="020B0604020202020204" pitchFamily="34" charset="0"/>
                <a:cs typeface="Arial" panose="020B0604020202020204" pitchFamily="34" charset="0"/>
              </a:rPr>
              <a:t>3* </a:t>
            </a:r>
            <a:r>
              <a:rPr lang="en-US" altLang="zh-CN" sz="4000" dirty="0">
                <a:solidFill>
                  <a:schemeClr val="tx2">
                    <a:lumMod val="50000"/>
                  </a:schemeClr>
                </a:solidFill>
                <a:latin typeface="Arial" panose="020B0604020202020204" pitchFamily="34" charset="0"/>
                <a:cs typeface="Arial" panose="020B0604020202020204" pitchFamily="34" charset="0"/>
              </a:rPr>
              <a:t>(Aerial 40 </a:t>
            </a:r>
            <a:r>
              <a:rPr lang="en-US" altLang="zh-CN" sz="4000" dirty="0" err="1">
                <a:solidFill>
                  <a:schemeClr val="tx2">
                    <a:lumMod val="50000"/>
                  </a:schemeClr>
                </a:solidFill>
                <a:latin typeface="Arial" panose="020B0604020202020204" pitchFamily="34" charset="0"/>
                <a:cs typeface="Arial" panose="020B0604020202020204" pitchFamily="34" charset="0"/>
              </a:rPr>
              <a:t>pt</a:t>
            </a:r>
            <a:r>
              <a:rPr lang="en-US" altLang="zh-CN" sz="4000" dirty="0">
                <a:solidFill>
                  <a:schemeClr val="tx2">
                    <a:lumMod val="50000"/>
                  </a:schemeClr>
                </a:solidFill>
                <a:latin typeface="Arial" panose="020B0604020202020204" pitchFamily="34" charset="0"/>
                <a:cs typeface="Arial" panose="020B0604020202020204" pitchFamily="34" charset="0"/>
              </a:rPr>
              <a:t>)</a:t>
            </a:r>
            <a:endParaRPr lang="en-US" altLang="zh-CN" sz="4000" baseline="30000" dirty="0">
              <a:solidFill>
                <a:schemeClr val="tx2">
                  <a:lumMod val="50000"/>
                </a:schemeClr>
              </a:solidFill>
              <a:latin typeface="Arial" panose="020B0604020202020204" pitchFamily="34" charset="0"/>
              <a:cs typeface="Arial" panose="020B0604020202020204" pitchFamily="34" charset="0"/>
            </a:endParaRPr>
          </a:p>
          <a:p>
            <a:pPr algn="ctr"/>
            <a:r>
              <a:rPr lang="en-US" altLang="zh-CN" sz="4000" dirty="0">
                <a:solidFill>
                  <a:schemeClr val="tx2">
                    <a:lumMod val="50000"/>
                  </a:schemeClr>
                </a:solidFill>
                <a:latin typeface="Arial" panose="020B0604020202020204" pitchFamily="34" charset="0"/>
                <a:cs typeface="Arial" panose="020B0604020202020204" pitchFamily="34" charset="0"/>
              </a:rPr>
              <a:t>1. Affiliation of the first author</a:t>
            </a:r>
            <a:endParaRPr lang="en-US" altLang="zh-CN" sz="4000" dirty="0">
              <a:solidFill>
                <a:schemeClr val="tx2">
                  <a:lumMod val="50000"/>
                </a:schemeClr>
              </a:solidFill>
              <a:latin typeface="Arial" panose="020B0604020202020204" pitchFamily="34" charset="0"/>
              <a:cs typeface="Arial" panose="020B0604020202020204" pitchFamily="34" charset="0"/>
            </a:endParaRPr>
          </a:p>
          <a:p>
            <a:pPr algn="ctr"/>
            <a:r>
              <a:rPr lang="en-US" altLang="zh-CN" sz="4000" dirty="0">
                <a:solidFill>
                  <a:schemeClr val="tx2">
                    <a:lumMod val="50000"/>
                  </a:schemeClr>
                </a:solidFill>
                <a:latin typeface="Arial" panose="020B0604020202020204" pitchFamily="34" charset="0"/>
                <a:cs typeface="Arial" panose="020B0604020202020204" pitchFamily="34" charset="0"/>
              </a:rPr>
              <a:t>2. Affiliation of the second author</a:t>
            </a:r>
            <a:endParaRPr lang="en-US" altLang="zh-CN" sz="4000" dirty="0">
              <a:solidFill>
                <a:schemeClr val="tx2">
                  <a:lumMod val="50000"/>
                </a:schemeClr>
              </a:solidFill>
              <a:latin typeface="Arial" panose="020B0604020202020204" pitchFamily="34" charset="0"/>
              <a:cs typeface="Arial" panose="020B0604020202020204" pitchFamily="34" charset="0"/>
            </a:endParaRPr>
          </a:p>
          <a:p>
            <a:pPr algn="ctr"/>
            <a:r>
              <a:rPr lang="en-US" altLang="zh-CN" sz="4000" dirty="0">
                <a:solidFill>
                  <a:schemeClr val="tx2">
                    <a:lumMod val="50000"/>
                  </a:schemeClr>
                </a:solidFill>
                <a:latin typeface="Arial" panose="020B0604020202020204" pitchFamily="34" charset="0"/>
                <a:cs typeface="Arial" panose="020B0604020202020204" pitchFamily="34" charset="0"/>
              </a:rPr>
              <a:t>3*. Affiliation of the third author, email: email of the corresponding author</a:t>
            </a:r>
            <a:endParaRPr lang="en-US" altLang="zh-CN" sz="4000" dirty="0">
              <a:solidFill>
                <a:schemeClr val="tx2">
                  <a:lumMod val="50000"/>
                </a:schemeClr>
              </a:solidFill>
              <a:latin typeface="Arial" panose="020B0604020202020204" pitchFamily="34" charset="0"/>
              <a:cs typeface="Arial" panose="020B0604020202020204" pitchFamily="34" charset="0"/>
            </a:endParaRPr>
          </a:p>
        </p:txBody>
      </p:sp>
      <p:sp>
        <p:nvSpPr>
          <p:cNvPr id="10" name="矩形 9"/>
          <p:cNvSpPr/>
          <p:nvPr/>
        </p:nvSpPr>
        <p:spPr>
          <a:xfrm>
            <a:off x="435689" y="5990901"/>
            <a:ext cx="14400000" cy="14274232"/>
          </a:xfrm>
          <a:prstGeom prst="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26" name="文本框 25"/>
          <p:cNvSpPr txBox="1"/>
          <p:nvPr/>
        </p:nvSpPr>
        <p:spPr>
          <a:xfrm>
            <a:off x="435689" y="229112"/>
            <a:ext cx="9375061" cy="1323439"/>
          </a:xfrm>
          <a:prstGeom prst="rect">
            <a:avLst/>
          </a:prstGeom>
          <a:noFill/>
        </p:spPr>
        <p:txBody>
          <a:bodyPr wrap="square" rtlCol="0">
            <a:spAutoFit/>
          </a:bodyPr>
          <a:lstStyle/>
          <a:p>
            <a:r>
              <a:rPr lang="en-US" altLang="zh-CN" sz="4000" b="1" dirty="0">
                <a:solidFill>
                  <a:schemeClr val="bg1">
                    <a:lumMod val="50000"/>
                  </a:schemeClr>
                </a:solidFill>
                <a:latin typeface="Arial" panose="020B0604020202020204" pitchFamily="34" charset="0"/>
                <a:cs typeface="Arial" panose="020B0604020202020204" pitchFamily="34" charset="0"/>
              </a:rPr>
              <a:t>Put company, university or laboratory logos here</a:t>
            </a:r>
            <a:endParaRPr lang="zh-CN" altLang="en-US" sz="4000" b="1" dirty="0">
              <a:solidFill>
                <a:schemeClr val="bg1">
                  <a:lumMod val="50000"/>
                </a:schemeClr>
              </a:solidFill>
              <a:latin typeface="Arial" panose="020B0604020202020204" pitchFamily="34" charset="0"/>
              <a:cs typeface="Arial" panose="020B0604020202020204" pitchFamily="34" charset="0"/>
            </a:endParaRPr>
          </a:p>
        </p:txBody>
      </p:sp>
      <p:sp>
        <p:nvSpPr>
          <p:cNvPr id="28" name="矩形 27"/>
          <p:cNvSpPr/>
          <p:nvPr/>
        </p:nvSpPr>
        <p:spPr>
          <a:xfrm>
            <a:off x="435689" y="20625132"/>
            <a:ext cx="14400000" cy="20769611"/>
          </a:xfrm>
          <a:prstGeom prst="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30" name="矩形 29"/>
          <p:cNvSpPr/>
          <p:nvPr/>
        </p:nvSpPr>
        <p:spPr>
          <a:xfrm>
            <a:off x="15439524" y="5990900"/>
            <a:ext cx="14400000" cy="17957355"/>
          </a:xfrm>
          <a:prstGeom prst="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32" name="矩形 31"/>
          <p:cNvSpPr/>
          <p:nvPr/>
        </p:nvSpPr>
        <p:spPr>
          <a:xfrm>
            <a:off x="435689" y="5990901"/>
            <a:ext cx="14400000" cy="900000"/>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文本框 14"/>
          <p:cNvSpPr txBox="1"/>
          <p:nvPr/>
        </p:nvSpPr>
        <p:spPr>
          <a:xfrm>
            <a:off x="672914" y="6068925"/>
            <a:ext cx="7364517" cy="707886"/>
          </a:xfrm>
          <a:prstGeom prst="rect">
            <a:avLst/>
          </a:prstGeom>
          <a:noFill/>
        </p:spPr>
        <p:txBody>
          <a:bodyPr wrap="none" rtlCol="0">
            <a:spAutoFit/>
          </a:bodyPr>
          <a:lstStyle/>
          <a:p>
            <a:r>
              <a:rPr lang="en-US" altLang="zh-CN" sz="4000" b="1" dirty="0">
                <a:solidFill>
                  <a:schemeClr val="bg1"/>
                </a:solidFill>
                <a:latin typeface="Arial" panose="020B0604020202020204" pitchFamily="34" charset="0"/>
                <a:cs typeface="Arial" panose="020B0604020202020204" pitchFamily="34" charset="0"/>
              </a:rPr>
              <a:t>Introduction (Arial 40 </a:t>
            </a:r>
            <a:r>
              <a:rPr lang="en-US" altLang="zh-CN" sz="4000" b="1" dirty="0" err="1">
                <a:solidFill>
                  <a:schemeClr val="bg1"/>
                </a:solidFill>
                <a:latin typeface="Arial" panose="020B0604020202020204" pitchFamily="34" charset="0"/>
                <a:cs typeface="Arial" panose="020B0604020202020204" pitchFamily="34" charset="0"/>
              </a:rPr>
              <a:t>pt</a:t>
            </a:r>
            <a:r>
              <a:rPr lang="en-US" altLang="zh-CN" sz="4000" b="1" dirty="0">
                <a:solidFill>
                  <a:schemeClr val="bg1"/>
                </a:solidFill>
                <a:latin typeface="Arial" panose="020B0604020202020204" pitchFamily="34" charset="0"/>
                <a:cs typeface="Arial" panose="020B0604020202020204" pitchFamily="34" charset="0"/>
              </a:rPr>
              <a:t> bold)</a:t>
            </a:r>
            <a:endParaRPr lang="zh-CN" altLang="en-US" sz="4000" b="1" dirty="0">
              <a:solidFill>
                <a:schemeClr val="bg1"/>
              </a:solidFill>
              <a:latin typeface="Arial" panose="020B0604020202020204" pitchFamily="34" charset="0"/>
              <a:cs typeface="Arial" panose="020B0604020202020204" pitchFamily="34" charset="0"/>
            </a:endParaRPr>
          </a:p>
        </p:txBody>
      </p:sp>
      <p:sp>
        <p:nvSpPr>
          <p:cNvPr id="33" name="矩形 32"/>
          <p:cNvSpPr/>
          <p:nvPr/>
        </p:nvSpPr>
        <p:spPr>
          <a:xfrm>
            <a:off x="435689" y="20625134"/>
            <a:ext cx="14400000" cy="900000"/>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9" name="文本框 28"/>
          <p:cNvSpPr txBox="1"/>
          <p:nvPr/>
        </p:nvSpPr>
        <p:spPr>
          <a:xfrm>
            <a:off x="672914" y="20725840"/>
            <a:ext cx="6482865" cy="707886"/>
          </a:xfrm>
          <a:prstGeom prst="rect">
            <a:avLst/>
          </a:prstGeom>
          <a:noFill/>
        </p:spPr>
        <p:txBody>
          <a:bodyPr wrap="none" rtlCol="0">
            <a:spAutoFit/>
          </a:bodyPr>
          <a:lstStyle/>
          <a:p>
            <a:r>
              <a:rPr lang="en-US" altLang="zh-CN" sz="4000" b="1" dirty="0">
                <a:solidFill>
                  <a:schemeClr val="bg1"/>
                </a:solidFill>
                <a:latin typeface="Arial" panose="020B0604020202020204" pitchFamily="34" charset="0"/>
                <a:cs typeface="Arial" panose="020B0604020202020204" pitchFamily="34" charset="0"/>
              </a:rPr>
              <a:t>Methods (Arial 40 </a:t>
            </a:r>
            <a:r>
              <a:rPr lang="en-US" altLang="zh-CN" sz="4000" b="1" dirty="0" err="1">
                <a:solidFill>
                  <a:schemeClr val="bg1"/>
                </a:solidFill>
                <a:latin typeface="Arial" panose="020B0604020202020204" pitchFamily="34" charset="0"/>
                <a:cs typeface="Arial" panose="020B0604020202020204" pitchFamily="34" charset="0"/>
              </a:rPr>
              <a:t>pt</a:t>
            </a:r>
            <a:r>
              <a:rPr lang="en-US" altLang="zh-CN" sz="4000" b="1" dirty="0">
                <a:solidFill>
                  <a:schemeClr val="bg1"/>
                </a:solidFill>
                <a:latin typeface="Arial" panose="020B0604020202020204" pitchFamily="34" charset="0"/>
                <a:cs typeface="Arial" panose="020B0604020202020204" pitchFamily="34" charset="0"/>
              </a:rPr>
              <a:t> bold)</a:t>
            </a:r>
            <a:endParaRPr lang="zh-CN" altLang="en-US" sz="4000" b="1" dirty="0">
              <a:solidFill>
                <a:schemeClr val="bg1"/>
              </a:solidFill>
              <a:latin typeface="Arial" panose="020B0604020202020204" pitchFamily="34" charset="0"/>
              <a:cs typeface="Arial" panose="020B0604020202020204" pitchFamily="34" charset="0"/>
            </a:endParaRPr>
          </a:p>
        </p:txBody>
      </p:sp>
      <p:sp>
        <p:nvSpPr>
          <p:cNvPr id="34" name="矩形 33"/>
          <p:cNvSpPr/>
          <p:nvPr/>
        </p:nvSpPr>
        <p:spPr>
          <a:xfrm>
            <a:off x="15439524" y="5990901"/>
            <a:ext cx="14400000" cy="900000"/>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 name="文本框 30"/>
          <p:cNvSpPr txBox="1"/>
          <p:nvPr/>
        </p:nvSpPr>
        <p:spPr>
          <a:xfrm>
            <a:off x="15676747" y="6068925"/>
            <a:ext cx="6227987" cy="707886"/>
          </a:xfrm>
          <a:prstGeom prst="rect">
            <a:avLst/>
          </a:prstGeom>
          <a:noFill/>
        </p:spPr>
        <p:txBody>
          <a:bodyPr wrap="none" rtlCol="0">
            <a:spAutoFit/>
          </a:bodyPr>
          <a:lstStyle/>
          <a:p>
            <a:r>
              <a:rPr lang="en-US" altLang="zh-CN" sz="4000" b="1" dirty="0">
                <a:solidFill>
                  <a:schemeClr val="bg1"/>
                </a:solidFill>
                <a:latin typeface="Arial" panose="020B0604020202020204" pitchFamily="34" charset="0"/>
                <a:cs typeface="Arial" panose="020B0604020202020204" pitchFamily="34" charset="0"/>
              </a:rPr>
              <a:t>Results (Arial 40 </a:t>
            </a:r>
            <a:r>
              <a:rPr lang="en-US" altLang="zh-CN" sz="4000" b="1" dirty="0" err="1">
                <a:solidFill>
                  <a:schemeClr val="bg1"/>
                </a:solidFill>
                <a:latin typeface="Arial" panose="020B0604020202020204" pitchFamily="34" charset="0"/>
                <a:cs typeface="Arial" panose="020B0604020202020204" pitchFamily="34" charset="0"/>
              </a:rPr>
              <a:t>pt</a:t>
            </a:r>
            <a:r>
              <a:rPr lang="en-US" altLang="zh-CN" sz="4000" b="1" dirty="0">
                <a:solidFill>
                  <a:schemeClr val="bg1"/>
                </a:solidFill>
                <a:latin typeface="Arial" panose="020B0604020202020204" pitchFamily="34" charset="0"/>
                <a:cs typeface="Arial" panose="020B0604020202020204" pitchFamily="34" charset="0"/>
              </a:rPr>
              <a:t> bold)</a:t>
            </a:r>
            <a:endParaRPr lang="zh-CN" altLang="en-US" sz="4000" b="1" dirty="0">
              <a:solidFill>
                <a:schemeClr val="bg1"/>
              </a:solidFill>
              <a:latin typeface="Arial" panose="020B0604020202020204" pitchFamily="34" charset="0"/>
              <a:cs typeface="Arial" panose="020B0604020202020204" pitchFamily="34" charset="0"/>
            </a:endParaRPr>
          </a:p>
        </p:txBody>
      </p:sp>
      <p:sp>
        <p:nvSpPr>
          <p:cNvPr id="35" name="矩形 34"/>
          <p:cNvSpPr/>
          <p:nvPr/>
        </p:nvSpPr>
        <p:spPr>
          <a:xfrm>
            <a:off x="15443271" y="24359912"/>
            <a:ext cx="14400000" cy="7324004"/>
          </a:xfrm>
          <a:prstGeom prst="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36" name="矩形 35"/>
          <p:cNvSpPr/>
          <p:nvPr/>
        </p:nvSpPr>
        <p:spPr>
          <a:xfrm>
            <a:off x="15443271" y="24359911"/>
            <a:ext cx="14400000" cy="900000"/>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7" name="文本框 36"/>
          <p:cNvSpPr txBox="1"/>
          <p:nvPr/>
        </p:nvSpPr>
        <p:spPr>
          <a:xfrm>
            <a:off x="15676747" y="24471086"/>
            <a:ext cx="7164141" cy="707886"/>
          </a:xfrm>
          <a:prstGeom prst="rect">
            <a:avLst/>
          </a:prstGeom>
          <a:noFill/>
        </p:spPr>
        <p:txBody>
          <a:bodyPr wrap="none" rtlCol="0">
            <a:spAutoFit/>
          </a:bodyPr>
          <a:lstStyle/>
          <a:p>
            <a:r>
              <a:rPr lang="en-US" altLang="zh-CN" sz="4000" b="1" dirty="0">
                <a:solidFill>
                  <a:schemeClr val="bg1"/>
                </a:solidFill>
                <a:latin typeface="Arial" panose="020B0604020202020204" pitchFamily="34" charset="0"/>
                <a:cs typeface="Arial" panose="020B0604020202020204" pitchFamily="34" charset="0"/>
              </a:rPr>
              <a:t>Conclusion (Arial 40 </a:t>
            </a:r>
            <a:r>
              <a:rPr lang="en-US" altLang="zh-CN" sz="4000" b="1" dirty="0" err="1">
                <a:solidFill>
                  <a:schemeClr val="bg1"/>
                </a:solidFill>
                <a:latin typeface="Arial" panose="020B0604020202020204" pitchFamily="34" charset="0"/>
                <a:cs typeface="Arial" panose="020B0604020202020204" pitchFamily="34" charset="0"/>
              </a:rPr>
              <a:t>pt</a:t>
            </a:r>
            <a:r>
              <a:rPr lang="en-US" altLang="zh-CN" sz="4000" b="1" dirty="0">
                <a:solidFill>
                  <a:schemeClr val="bg1"/>
                </a:solidFill>
                <a:latin typeface="Arial" panose="020B0604020202020204" pitchFamily="34" charset="0"/>
                <a:cs typeface="Arial" panose="020B0604020202020204" pitchFamily="34" charset="0"/>
              </a:rPr>
              <a:t> bold)</a:t>
            </a:r>
            <a:endParaRPr lang="zh-CN" altLang="en-US" sz="4000" b="1" dirty="0">
              <a:solidFill>
                <a:schemeClr val="bg1"/>
              </a:solidFill>
              <a:latin typeface="Arial" panose="020B0604020202020204" pitchFamily="34" charset="0"/>
              <a:cs typeface="Arial" panose="020B0604020202020204" pitchFamily="34" charset="0"/>
            </a:endParaRPr>
          </a:p>
        </p:txBody>
      </p:sp>
      <p:sp>
        <p:nvSpPr>
          <p:cNvPr id="38" name="矩形 37"/>
          <p:cNvSpPr/>
          <p:nvPr/>
        </p:nvSpPr>
        <p:spPr>
          <a:xfrm>
            <a:off x="15439524" y="32020725"/>
            <a:ext cx="14400000" cy="5419273"/>
          </a:xfrm>
          <a:prstGeom prst="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39" name="矩形 38"/>
          <p:cNvSpPr/>
          <p:nvPr/>
        </p:nvSpPr>
        <p:spPr>
          <a:xfrm>
            <a:off x="15439524" y="32020725"/>
            <a:ext cx="14400000" cy="900000"/>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15676749" y="32116631"/>
            <a:ext cx="9400522" cy="707886"/>
          </a:xfrm>
          <a:prstGeom prst="rect">
            <a:avLst/>
          </a:prstGeom>
          <a:noFill/>
        </p:spPr>
        <p:txBody>
          <a:bodyPr wrap="none" rtlCol="0">
            <a:spAutoFit/>
          </a:bodyPr>
          <a:lstStyle/>
          <a:p>
            <a:r>
              <a:rPr lang="en-US" altLang="zh-CN" sz="4000" b="1" dirty="0">
                <a:solidFill>
                  <a:schemeClr val="bg1"/>
                </a:solidFill>
                <a:latin typeface="Arial" panose="020B0604020202020204" pitchFamily="34" charset="0"/>
                <a:cs typeface="Arial" panose="020B0604020202020204" pitchFamily="34" charset="0"/>
              </a:rPr>
              <a:t>References (optional, Arial 40 </a:t>
            </a:r>
            <a:r>
              <a:rPr lang="en-US" altLang="zh-CN" sz="4000" b="1" dirty="0" err="1">
                <a:solidFill>
                  <a:schemeClr val="bg1"/>
                </a:solidFill>
                <a:latin typeface="Arial" panose="020B0604020202020204" pitchFamily="34" charset="0"/>
                <a:cs typeface="Arial" panose="020B0604020202020204" pitchFamily="34" charset="0"/>
              </a:rPr>
              <a:t>pt</a:t>
            </a:r>
            <a:r>
              <a:rPr lang="en-US" altLang="zh-CN" sz="4000" b="1" dirty="0">
                <a:solidFill>
                  <a:schemeClr val="bg1"/>
                </a:solidFill>
                <a:latin typeface="Arial" panose="020B0604020202020204" pitchFamily="34" charset="0"/>
                <a:cs typeface="Arial" panose="020B0604020202020204" pitchFamily="34" charset="0"/>
              </a:rPr>
              <a:t> bold)</a:t>
            </a:r>
            <a:endParaRPr lang="zh-CN" altLang="en-US" sz="4000" b="1" dirty="0">
              <a:solidFill>
                <a:schemeClr val="bg1"/>
              </a:solidFill>
              <a:latin typeface="Arial" panose="020B0604020202020204" pitchFamily="34" charset="0"/>
              <a:cs typeface="Arial" panose="020B0604020202020204" pitchFamily="34" charset="0"/>
            </a:endParaRPr>
          </a:p>
        </p:txBody>
      </p:sp>
      <p:sp>
        <p:nvSpPr>
          <p:cNvPr id="43" name="文本框 42"/>
          <p:cNvSpPr txBox="1"/>
          <p:nvPr/>
        </p:nvSpPr>
        <p:spPr>
          <a:xfrm>
            <a:off x="15676748" y="33170698"/>
            <a:ext cx="13888851" cy="4031873"/>
          </a:xfrm>
          <a:prstGeom prst="rect">
            <a:avLst/>
          </a:prstGeom>
          <a:noFill/>
        </p:spPr>
        <p:txBody>
          <a:bodyPr wrap="square" rtlCol="0">
            <a:spAutoFit/>
          </a:bodyPr>
          <a:lstStyle/>
          <a:p>
            <a:r>
              <a:rPr lang="en-US" altLang="zh-CN" sz="3200" dirty="0">
                <a:latin typeface="Times New Roman" panose="02020603050405020304" pitchFamily="18" charset="0"/>
                <a:cs typeface="Times New Roman" panose="02020603050405020304" pitchFamily="18" charset="0"/>
              </a:rPr>
              <a:t>[Miura et al. 15] </a:t>
            </a:r>
            <a:r>
              <a:rPr lang="en-US" altLang="zh-CN" sz="3200" dirty="0" err="1">
                <a:latin typeface="Times New Roman" panose="02020603050405020304" pitchFamily="18" charset="0"/>
                <a:cs typeface="Times New Roman" panose="02020603050405020304" pitchFamily="18" charset="0"/>
              </a:rPr>
              <a:t>Koryo</a:t>
            </a:r>
            <a:r>
              <a:rPr lang="en-US" altLang="zh-CN" sz="3200" dirty="0">
                <a:latin typeface="Times New Roman" panose="02020603050405020304" pitchFamily="18" charset="0"/>
                <a:cs typeface="Times New Roman" panose="02020603050405020304" pitchFamily="18" charset="0"/>
              </a:rPr>
              <a:t> Miura, Toshikazu Kawasaki, Tomohiro Tachi, </a:t>
            </a:r>
            <a:r>
              <a:rPr lang="en-US" altLang="zh-CN" sz="3200" dirty="0" err="1">
                <a:latin typeface="Times New Roman" panose="02020603050405020304" pitchFamily="18" charset="0"/>
                <a:cs typeface="Times New Roman" panose="02020603050405020304" pitchFamily="18" charset="0"/>
              </a:rPr>
              <a:t>Ryuhei</a:t>
            </a:r>
            <a:r>
              <a:rPr lang="en-US" altLang="zh-CN" sz="3200" dirty="0">
                <a:latin typeface="Times New Roman" panose="02020603050405020304" pitchFamily="18" charset="0"/>
                <a:cs typeface="Times New Roman" panose="02020603050405020304" pitchFamily="18" charset="0"/>
              </a:rPr>
              <a:t> Uehara, Robert J. Lang, and Patsy Wang-Iverson, editors. Origami 6, I: Mathematics. Ameri-can Mathematical Society, 2015.</a:t>
            </a:r>
            <a:endParaRPr lang="en-US" altLang="zh-CN" sz="3200" dirty="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[Smith and Doe 17] John Smith and Jane Doe. “A Very Interesting Article.” Journal of Interesting Topics 5:1 (2017), 10–15.</a:t>
            </a:r>
            <a:endParaRPr lang="en-US" altLang="zh-CN" sz="3200" dirty="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[Wang-Iverson et al. 11] Patsy Wang-Iverson, Robert J. Lang; and Mark </a:t>
            </a:r>
            <a:r>
              <a:rPr lang="en-US" altLang="zh-CN" sz="3200" dirty="0" err="1">
                <a:latin typeface="Times New Roman" panose="02020603050405020304" pitchFamily="18" charset="0"/>
                <a:cs typeface="Times New Roman" panose="02020603050405020304" pitchFamily="18" charset="0"/>
              </a:rPr>
              <a:t>Yim</a:t>
            </a:r>
            <a:r>
              <a:rPr lang="en-US" altLang="zh-CN" sz="3200" dirty="0">
                <a:latin typeface="Times New Roman" panose="02020603050405020304" pitchFamily="18" charset="0"/>
                <a:cs typeface="Times New Roman" panose="02020603050405020304" pitchFamily="18" charset="0"/>
              </a:rPr>
              <a:t>, editors. Origami 5: Fifth International Meeting of Origami Science, Mathematics, and Education. A K Peters/CRC Press, 2011. doi:10.1201/b10971.</a:t>
            </a:r>
            <a:endParaRPr lang="en-US" altLang="zh-CN" sz="3200" dirty="0">
              <a:latin typeface="Times New Roman" panose="02020603050405020304" pitchFamily="18" charset="0"/>
              <a:cs typeface="Times New Roman" panose="02020603050405020304" pitchFamily="18" charset="0"/>
            </a:endParaRPr>
          </a:p>
        </p:txBody>
      </p:sp>
      <p:sp>
        <p:nvSpPr>
          <p:cNvPr id="47" name="矩形 46"/>
          <p:cNvSpPr/>
          <p:nvPr/>
        </p:nvSpPr>
        <p:spPr>
          <a:xfrm>
            <a:off x="-1" y="41806398"/>
            <a:ext cx="30275213" cy="994411"/>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文本框 45"/>
          <p:cNvSpPr txBox="1"/>
          <p:nvPr/>
        </p:nvSpPr>
        <p:spPr>
          <a:xfrm>
            <a:off x="10416864" y="41909973"/>
            <a:ext cx="9441485" cy="863460"/>
          </a:xfrm>
          <a:prstGeom prst="rect">
            <a:avLst/>
          </a:prstGeom>
          <a:noFill/>
        </p:spPr>
        <p:txBody>
          <a:bodyPr wrap="square" rtlCol="0">
            <a:spAutoFit/>
          </a:bodyPr>
          <a:lstStyle/>
          <a:p>
            <a:pPr algn="ctr"/>
            <a:r>
              <a:rPr lang="en-US" altLang="zh-CN" sz="4800" b="1" dirty="0">
                <a:solidFill>
                  <a:schemeClr val="bg1"/>
                </a:solidFill>
                <a:latin typeface="Arial" panose="020B0604020202020204" pitchFamily="34" charset="0"/>
                <a:cs typeface="Arial" panose="020B0604020202020204" pitchFamily="34" charset="0"/>
              </a:rPr>
              <a:t>ICCM 2025</a:t>
            </a:r>
            <a:endParaRPr lang="zh-CN" altLang="en-US" sz="4800" b="1" dirty="0">
              <a:solidFill>
                <a:schemeClr val="bg1"/>
              </a:solidFill>
              <a:latin typeface="Arial" panose="020B0604020202020204" pitchFamily="34" charset="0"/>
              <a:cs typeface="Arial" panose="020B0604020202020204" pitchFamily="34" charset="0"/>
            </a:endParaRPr>
          </a:p>
        </p:txBody>
      </p:sp>
      <p:sp>
        <p:nvSpPr>
          <p:cNvPr id="48" name="矩形 47"/>
          <p:cNvSpPr/>
          <p:nvPr/>
        </p:nvSpPr>
        <p:spPr>
          <a:xfrm>
            <a:off x="15439524" y="37781388"/>
            <a:ext cx="14400000" cy="3613355"/>
          </a:xfrm>
          <a:prstGeom prst="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49" name="矩形 48"/>
          <p:cNvSpPr/>
          <p:nvPr/>
        </p:nvSpPr>
        <p:spPr>
          <a:xfrm>
            <a:off x="15439524" y="37781388"/>
            <a:ext cx="14400000" cy="900000"/>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0" name="文本框 49"/>
          <p:cNvSpPr txBox="1"/>
          <p:nvPr/>
        </p:nvSpPr>
        <p:spPr>
          <a:xfrm>
            <a:off x="15676749" y="37877294"/>
            <a:ext cx="11449160" cy="707886"/>
          </a:xfrm>
          <a:prstGeom prst="rect">
            <a:avLst/>
          </a:prstGeom>
          <a:noFill/>
        </p:spPr>
        <p:txBody>
          <a:bodyPr wrap="none" rtlCol="0">
            <a:spAutoFit/>
          </a:bodyPr>
          <a:lstStyle/>
          <a:p>
            <a:r>
              <a:rPr lang="en-US" altLang="zh-CN" sz="4000" b="1" dirty="0">
                <a:solidFill>
                  <a:schemeClr val="bg1"/>
                </a:solidFill>
                <a:latin typeface="Arial" panose="020B0604020202020204" pitchFamily="34" charset="0"/>
                <a:cs typeface="Arial" panose="020B0604020202020204" pitchFamily="34" charset="0"/>
              </a:rPr>
              <a:t>Acknowledgements (optional, Arial 40 </a:t>
            </a:r>
            <a:r>
              <a:rPr lang="en-US" altLang="zh-CN" sz="4000" b="1" dirty="0" err="1">
                <a:solidFill>
                  <a:schemeClr val="bg1"/>
                </a:solidFill>
                <a:latin typeface="Arial" panose="020B0604020202020204" pitchFamily="34" charset="0"/>
                <a:cs typeface="Arial" panose="020B0604020202020204" pitchFamily="34" charset="0"/>
              </a:rPr>
              <a:t>pt</a:t>
            </a:r>
            <a:r>
              <a:rPr lang="en-US" altLang="zh-CN" sz="4000" b="1" dirty="0">
                <a:solidFill>
                  <a:schemeClr val="bg1"/>
                </a:solidFill>
                <a:latin typeface="Arial" panose="020B0604020202020204" pitchFamily="34" charset="0"/>
                <a:cs typeface="Arial" panose="020B0604020202020204" pitchFamily="34" charset="0"/>
              </a:rPr>
              <a:t> bold)</a:t>
            </a:r>
            <a:endParaRPr lang="zh-CN" altLang="en-US" sz="4000" b="1" dirty="0">
              <a:solidFill>
                <a:schemeClr val="bg1"/>
              </a:solidFill>
              <a:latin typeface="Arial" panose="020B0604020202020204" pitchFamily="34" charset="0"/>
              <a:cs typeface="Arial" panose="020B0604020202020204" pitchFamily="34" charset="0"/>
            </a:endParaRPr>
          </a:p>
        </p:txBody>
      </p:sp>
      <p:sp>
        <p:nvSpPr>
          <p:cNvPr id="51" name="文本框 50"/>
          <p:cNvSpPr txBox="1"/>
          <p:nvPr/>
        </p:nvSpPr>
        <p:spPr>
          <a:xfrm>
            <a:off x="15676748" y="38931361"/>
            <a:ext cx="13888851" cy="584775"/>
          </a:xfrm>
          <a:prstGeom prst="rect">
            <a:avLst/>
          </a:prstGeom>
          <a:noFill/>
        </p:spPr>
        <p:txBody>
          <a:bodyPr wrap="square" rtlCol="0">
            <a:spAutoFit/>
          </a:bodyPr>
          <a:lstStyle/>
          <a:p>
            <a:r>
              <a:rPr lang="en-US" altLang="zh-CN" sz="3200" dirty="0">
                <a:latin typeface="Times New Roman" panose="02020603050405020304" pitchFamily="18" charset="0"/>
                <a:cs typeface="Times New Roman" panose="02020603050405020304" pitchFamily="18" charset="0"/>
              </a:rPr>
              <a:t>Body text in Times New Roman 32 or 36 </a:t>
            </a:r>
            <a:r>
              <a:rPr lang="en-US" altLang="zh-CN" sz="3200" dirty="0" err="1">
                <a:latin typeface="Times New Roman" panose="02020603050405020304" pitchFamily="18" charset="0"/>
                <a:cs typeface="Times New Roman" panose="02020603050405020304" pitchFamily="18" charset="0"/>
              </a:rPr>
              <a:t>pt</a:t>
            </a:r>
            <a:r>
              <a:rPr lang="en-US" altLang="zh-CN" sz="3200" dirty="0">
                <a:latin typeface="Times New Roman" panose="02020603050405020304" pitchFamily="18" charset="0"/>
                <a:cs typeface="Times New Roman" panose="02020603050405020304" pitchFamily="18" charset="0"/>
              </a:rPr>
              <a:t>, use single line space </a:t>
            </a:r>
            <a:endParaRPr lang="en-US" altLang="zh-CN" sz="3200" dirty="0">
              <a:latin typeface="Times New Roman" panose="02020603050405020304" pitchFamily="18" charset="0"/>
              <a:cs typeface="Times New Roman" panose="02020603050405020304" pitchFamily="18" charset="0"/>
            </a:endParaRPr>
          </a:p>
        </p:txBody>
      </p:sp>
      <p:sp>
        <p:nvSpPr>
          <p:cNvPr id="52" name="文本框 51"/>
          <p:cNvSpPr txBox="1"/>
          <p:nvPr/>
        </p:nvSpPr>
        <p:spPr>
          <a:xfrm>
            <a:off x="15676747" y="25575381"/>
            <a:ext cx="13888851" cy="584775"/>
          </a:xfrm>
          <a:prstGeom prst="rect">
            <a:avLst/>
          </a:prstGeom>
          <a:noFill/>
        </p:spPr>
        <p:txBody>
          <a:bodyPr wrap="square" rtlCol="0">
            <a:spAutoFit/>
          </a:bodyPr>
          <a:lstStyle/>
          <a:p>
            <a:r>
              <a:rPr lang="en-US" altLang="zh-CN" sz="3200" dirty="0">
                <a:latin typeface="Times New Roman" panose="02020603050405020304" pitchFamily="18" charset="0"/>
                <a:cs typeface="Times New Roman" panose="02020603050405020304" pitchFamily="18" charset="0"/>
              </a:rPr>
              <a:t>Body text in Times New Roman 32 or 36 </a:t>
            </a:r>
            <a:r>
              <a:rPr lang="en-US" altLang="zh-CN" sz="3200" dirty="0" err="1">
                <a:latin typeface="Times New Roman" panose="02020603050405020304" pitchFamily="18" charset="0"/>
                <a:cs typeface="Times New Roman" panose="02020603050405020304" pitchFamily="18" charset="0"/>
              </a:rPr>
              <a:t>pt</a:t>
            </a:r>
            <a:r>
              <a:rPr lang="en-US" altLang="zh-CN" sz="3200" dirty="0">
                <a:latin typeface="Times New Roman" panose="02020603050405020304" pitchFamily="18" charset="0"/>
                <a:cs typeface="Times New Roman" panose="02020603050405020304" pitchFamily="18" charset="0"/>
              </a:rPr>
              <a:t>, use single line space </a:t>
            </a:r>
            <a:endParaRPr lang="en-US" altLang="zh-CN" sz="3200" dirty="0">
              <a:latin typeface="Times New Roman" panose="02020603050405020304" pitchFamily="18" charset="0"/>
              <a:cs typeface="Times New Roman" panose="02020603050405020304" pitchFamily="18" charset="0"/>
            </a:endParaRPr>
          </a:p>
        </p:txBody>
      </p:sp>
      <p:sp>
        <p:nvSpPr>
          <p:cNvPr id="53" name="文本框 52"/>
          <p:cNvSpPr txBox="1"/>
          <p:nvPr/>
        </p:nvSpPr>
        <p:spPr>
          <a:xfrm>
            <a:off x="672914" y="21878944"/>
            <a:ext cx="13888851" cy="584775"/>
          </a:xfrm>
          <a:prstGeom prst="rect">
            <a:avLst/>
          </a:prstGeom>
          <a:noFill/>
        </p:spPr>
        <p:txBody>
          <a:bodyPr wrap="square" rtlCol="0">
            <a:spAutoFit/>
          </a:bodyPr>
          <a:lstStyle/>
          <a:p>
            <a:r>
              <a:rPr lang="en-US" altLang="zh-CN" sz="3200" dirty="0">
                <a:latin typeface="Times New Roman" panose="02020603050405020304" pitchFamily="18" charset="0"/>
                <a:cs typeface="Times New Roman" panose="02020603050405020304" pitchFamily="18" charset="0"/>
              </a:rPr>
              <a:t>Body text in Times New Roman 32 or 36 </a:t>
            </a:r>
            <a:r>
              <a:rPr lang="en-US" altLang="zh-CN" sz="3200" dirty="0" err="1">
                <a:latin typeface="Times New Roman" panose="02020603050405020304" pitchFamily="18" charset="0"/>
                <a:cs typeface="Times New Roman" panose="02020603050405020304" pitchFamily="18" charset="0"/>
              </a:rPr>
              <a:t>pt</a:t>
            </a:r>
            <a:r>
              <a:rPr lang="en-US" altLang="zh-CN" sz="3200" dirty="0">
                <a:latin typeface="Times New Roman" panose="02020603050405020304" pitchFamily="18" charset="0"/>
                <a:cs typeface="Times New Roman" panose="02020603050405020304" pitchFamily="18" charset="0"/>
              </a:rPr>
              <a:t>, use single line space </a:t>
            </a:r>
            <a:endParaRPr lang="en-US" altLang="zh-CN" sz="3200" dirty="0">
              <a:latin typeface="Times New Roman" panose="02020603050405020304" pitchFamily="18" charset="0"/>
              <a:cs typeface="Times New Roman" panose="02020603050405020304" pitchFamily="18" charset="0"/>
            </a:endParaRPr>
          </a:p>
        </p:txBody>
      </p:sp>
      <p:sp>
        <p:nvSpPr>
          <p:cNvPr id="54" name="文本框 53"/>
          <p:cNvSpPr txBox="1"/>
          <p:nvPr/>
        </p:nvSpPr>
        <p:spPr>
          <a:xfrm>
            <a:off x="15676747" y="7198566"/>
            <a:ext cx="13888851" cy="584775"/>
          </a:xfrm>
          <a:prstGeom prst="rect">
            <a:avLst/>
          </a:prstGeom>
          <a:noFill/>
        </p:spPr>
        <p:txBody>
          <a:bodyPr wrap="square" rtlCol="0">
            <a:spAutoFit/>
          </a:bodyPr>
          <a:lstStyle/>
          <a:p>
            <a:r>
              <a:rPr lang="en-US" altLang="zh-CN" sz="3200" dirty="0">
                <a:latin typeface="Times New Roman" panose="02020603050405020304" pitchFamily="18" charset="0"/>
                <a:cs typeface="Times New Roman" panose="02020603050405020304" pitchFamily="18" charset="0"/>
              </a:rPr>
              <a:t>Body text in Times New Roman 32 or 36 </a:t>
            </a:r>
            <a:r>
              <a:rPr lang="en-US" altLang="zh-CN" sz="3200" dirty="0" err="1">
                <a:latin typeface="Times New Roman" panose="02020603050405020304" pitchFamily="18" charset="0"/>
                <a:cs typeface="Times New Roman" panose="02020603050405020304" pitchFamily="18" charset="0"/>
              </a:rPr>
              <a:t>pt</a:t>
            </a:r>
            <a:r>
              <a:rPr lang="en-US" altLang="zh-CN" sz="3200" dirty="0">
                <a:latin typeface="Times New Roman" panose="02020603050405020304" pitchFamily="18" charset="0"/>
                <a:cs typeface="Times New Roman" panose="02020603050405020304" pitchFamily="18" charset="0"/>
              </a:rPr>
              <a:t>, use single line space </a:t>
            </a:r>
            <a:endParaRPr lang="en-US" altLang="zh-CN" sz="3200" dirty="0">
              <a:latin typeface="Times New Roman" panose="02020603050405020304" pitchFamily="18" charset="0"/>
              <a:cs typeface="Times New Roman" panose="02020603050405020304" pitchFamily="18" charset="0"/>
            </a:endParaRPr>
          </a:p>
        </p:txBody>
      </p:sp>
      <p:sp>
        <p:nvSpPr>
          <p:cNvPr id="55" name="文本框 54"/>
          <p:cNvSpPr txBox="1"/>
          <p:nvPr/>
        </p:nvSpPr>
        <p:spPr>
          <a:xfrm>
            <a:off x="709615" y="7198566"/>
            <a:ext cx="13888851" cy="584775"/>
          </a:xfrm>
          <a:prstGeom prst="rect">
            <a:avLst/>
          </a:prstGeom>
          <a:noFill/>
        </p:spPr>
        <p:txBody>
          <a:bodyPr wrap="square" rtlCol="0">
            <a:spAutoFit/>
          </a:bodyPr>
          <a:lstStyle/>
          <a:p>
            <a:r>
              <a:rPr lang="en-US" altLang="zh-CN" sz="3200" dirty="0">
                <a:latin typeface="Times New Roman" panose="02020603050405020304" pitchFamily="18" charset="0"/>
                <a:cs typeface="Times New Roman" panose="02020603050405020304" pitchFamily="18" charset="0"/>
              </a:rPr>
              <a:t>Body text in Times New Roman 32 or 36 </a:t>
            </a:r>
            <a:r>
              <a:rPr lang="en-US" altLang="zh-CN" sz="3200" dirty="0" err="1">
                <a:latin typeface="Times New Roman" panose="02020603050405020304" pitchFamily="18" charset="0"/>
                <a:cs typeface="Times New Roman" panose="02020603050405020304" pitchFamily="18" charset="0"/>
              </a:rPr>
              <a:t>pt</a:t>
            </a:r>
            <a:r>
              <a:rPr lang="en-US" altLang="zh-CN" sz="3200" dirty="0">
                <a:latin typeface="Times New Roman" panose="02020603050405020304" pitchFamily="18" charset="0"/>
                <a:cs typeface="Times New Roman" panose="02020603050405020304" pitchFamily="18" charset="0"/>
              </a:rPr>
              <a:t>, use single line space </a:t>
            </a:r>
            <a:endParaRPr lang="en-US" altLang="zh-CN" sz="3200" dirty="0">
              <a:latin typeface="Times New Roman" panose="02020603050405020304" pitchFamily="18" charset="0"/>
              <a:cs typeface="Times New Roman" panose="02020603050405020304" pitchFamily="18" charset="0"/>
            </a:endParaRPr>
          </a:p>
        </p:txBody>
      </p:sp>
      <p:sp>
        <p:nvSpPr>
          <p:cNvPr id="61" name="文本框 60"/>
          <p:cNvSpPr txBox="1"/>
          <p:nvPr/>
        </p:nvSpPr>
        <p:spPr>
          <a:xfrm>
            <a:off x="856897" y="29342145"/>
            <a:ext cx="13297253" cy="1077218"/>
          </a:xfrm>
          <a:prstGeom prst="rect">
            <a:avLst/>
          </a:prstGeom>
          <a:noFill/>
        </p:spPr>
        <p:txBody>
          <a:bodyPr wrap="square">
            <a:spAutoFit/>
          </a:bodyPr>
          <a:lstStyle/>
          <a:p>
            <a:pPr algn="ctr"/>
            <a:r>
              <a:rPr lang="en-US" altLang="zh-CN" sz="3200" b="1" i="1" dirty="0">
                <a:latin typeface="Times New Roman" panose="02020603050405020304" pitchFamily="18" charset="0"/>
                <a:cs typeface="Times New Roman" panose="02020603050405020304" pitchFamily="18" charset="0"/>
              </a:rPr>
              <a:t>Fig. 1. Figure caption in Times New Roman 32 </a:t>
            </a:r>
            <a:r>
              <a:rPr lang="en-US" altLang="zh-CN" sz="3200" b="1" i="1" dirty="0" err="1">
                <a:latin typeface="Times New Roman" panose="02020603050405020304" pitchFamily="18" charset="0"/>
                <a:cs typeface="Times New Roman" panose="02020603050405020304" pitchFamily="18" charset="0"/>
              </a:rPr>
              <a:t>pt</a:t>
            </a:r>
            <a:r>
              <a:rPr lang="en-US" altLang="zh-CN" sz="3200" b="1" i="1" dirty="0">
                <a:latin typeface="Times New Roman" panose="02020603050405020304" pitchFamily="18" charset="0"/>
                <a:cs typeface="Times New Roman" panose="02020603050405020304" pitchFamily="18" charset="0"/>
              </a:rPr>
              <a:t> italic bold, </a:t>
            </a:r>
            <a:endParaRPr lang="en-US" altLang="zh-CN" sz="3200" b="1" i="1" dirty="0">
              <a:latin typeface="Times New Roman" panose="02020603050405020304" pitchFamily="18" charset="0"/>
              <a:cs typeface="Times New Roman" panose="02020603050405020304" pitchFamily="18" charset="0"/>
            </a:endParaRPr>
          </a:p>
          <a:p>
            <a:pPr algn="ctr"/>
            <a:r>
              <a:rPr lang="en-US" altLang="zh-CN" sz="3200" b="1" i="1" dirty="0">
                <a:latin typeface="Times New Roman" panose="02020603050405020304" pitchFamily="18" charset="0"/>
                <a:cs typeface="Times New Roman" panose="02020603050405020304" pitchFamily="18" charset="0"/>
              </a:rPr>
              <a:t>centered in the box </a:t>
            </a:r>
            <a:endParaRPr lang="zh-CN" altLang="en-US" sz="3200" b="1" i="1" dirty="0">
              <a:latin typeface="Times New Roman" panose="02020603050405020304" pitchFamily="18" charset="0"/>
              <a:cs typeface="Times New Roman" panose="02020603050405020304" pitchFamily="18" charset="0"/>
            </a:endParaRPr>
          </a:p>
        </p:txBody>
      </p:sp>
      <p:pic>
        <p:nvPicPr>
          <p:cNvPr id="42" name="图片 41"/>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742176" y="24631533"/>
            <a:ext cx="13750326" cy="364785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0416864" y="76279"/>
            <a:ext cx="19495374" cy="1322070"/>
          </a:xfrm>
          <a:prstGeom prst="rect">
            <a:avLst/>
          </a:prstGeom>
          <a:noFill/>
        </p:spPr>
        <p:txBody>
          <a:bodyPr wrap="square" rtlCol="0">
            <a:spAutoFit/>
          </a:bodyPr>
          <a:lstStyle/>
          <a:p>
            <a:pPr algn="r"/>
            <a:r>
              <a:rPr lang="en-US" altLang="zh-CN" sz="4000" b="1" dirty="0">
                <a:solidFill>
                  <a:schemeClr val="accent6">
                    <a:lumMod val="50000"/>
                  </a:schemeClr>
                </a:solidFill>
                <a:latin typeface="Arial" panose="020B0604020202020204" pitchFamily="34" charset="0"/>
                <a:cs typeface="Arial" panose="020B0604020202020204" pitchFamily="34" charset="0"/>
              </a:rPr>
              <a:t>2025 International Conference on Compliant Mechanisms in China (ICCM 2025)</a:t>
            </a:r>
            <a:endParaRPr lang="en-US" altLang="zh-CN" sz="4000" b="1" dirty="0">
              <a:solidFill>
                <a:schemeClr val="accent6">
                  <a:lumMod val="50000"/>
                </a:schemeClr>
              </a:solidFill>
              <a:latin typeface="Arial" panose="020B0604020202020204" pitchFamily="34" charset="0"/>
              <a:cs typeface="Arial" panose="020B0604020202020204" pitchFamily="34" charset="0"/>
            </a:endParaRPr>
          </a:p>
          <a:p>
            <a:pPr algn="r"/>
            <a:r>
              <a:rPr lang="en-US" altLang="zh-CN" sz="4000" b="1" dirty="0">
                <a:solidFill>
                  <a:schemeClr val="accent6">
                    <a:lumMod val="50000"/>
                  </a:schemeClr>
                </a:solidFill>
                <a:latin typeface="Arial" panose="020B0604020202020204" pitchFamily="34" charset="0"/>
                <a:cs typeface="Arial" panose="020B0604020202020204" pitchFamily="34" charset="0"/>
              </a:rPr>
              <a:t>Shaanxi, Xi’an, China, 11-13 April, 2025</a:t>
            </a:r>
            <a:endParaRPr lang="zh-CN" altLang="en-US" sz="4000" b="1" dirty="0">
              <a:solidFill>
                <a:schemeClr val="accent6">
                  <a:lumMod val="50000"/>
                </a:schemeClr>
              </a:solidFill>
              <a:latin typeface="Arial" panose="020B0604020202020204" pitchFamily="34" charset="0"/>
              <a:cs typeface="Arial" panose="020B0604020202020204" pitchFamily="34" charset="0"/>
            </a:endParaRPr>
          </a:p>
        </p:txBody>
      </p:sp>
      <p:sp>
        <p:nvSpPr>
          <p:cNvPr id="8" name="文本框 7"/>
          <p:cNvSpPr txBox="1"/>
          <p:nvPr/>
        </p:nvSpPr>
        <p:spPr>
          <a:xfrm>
            <a:off x="-402463" y="1231912"/>
            <a:ext cx="29928456" cy="2123658"/>
          </a:xfrm>
          <a:prstGeom prst="rect">
            <a:avLst/>
          </a:prstGeom>
          <a:noFill/>
        </p:spPr>
        <p:txBody>
          <a:bodyPr wrap="square" rtlCol="0">
            <a:spAutoFit/>
          </a:bodyPr>
          <a:lstStyle/>
          <a:p>
            <a:pPr algn="ctr"/>
            <a:r>
              <a:rPr lang="en-US" altLang="zh-CN" sz="6600" b="1" dirty="0">
                <a:solidFill>
                  <a:schemeClr val="tx2">
                    <a:lumMod val="50000"/>
                  </a:schemeClr>
                </a:solidFill>
                <a:latin typeface="Arial" panose="020B0604020202020204" pitchFamily="34" charset="0"/>
                <a:cs typeface="Arial" panose="020B0604020202020204" pitchFamily="34" charset="0"/>
              </a:rPr>
              <a:t>Two-Step Approach for Optimizing Flexure-Based Mechanisms: </a:t>
            </a:r>
            <a:endParaRPr lang="zh-CN" altLang="zh-CN" sz="6600" b="1" dirty="0">
              <a:solidFill>
                <a:schemeClr val="tx2">
                  <a:lumMod val="50000"/>
                </a:schemeClr>
              </a:solidFill>
              <a:latin typeface="Arial" panose="020B0604020202020204" pitchFamily="34" charset="0"/>
              <a:cs typeface="Arial" panose="020B0604020202020204" pitchFamily="34" charset="0"/>
            </a:endParaRPr>
          </a:p>
          <a:p>
            <a:pPr algn="ctr"/>
            <a:r>
              <a:rPr lang="en-US" altLang="zh-CN" sz="6600" b="1" dirty="0">
                <a:solidFill>
                  <a:schemeClr val="tx2">
                    <a:lumMod val="50000"/>
                  </a:schemeClr>
                </a:solidFill>
                <a:latin typeface="Arial" panose="020B0604020202020204" pitchFamily="34" charset="0"/>
                <a:cs typeface="Arial" panose="020B0604020202020204" pitchFamily="34" charset="0"/>
              </a:rPr>
              <a:t>A Displacement Amplifier Case Study</a:t>
            </a:r>
            <a:endParaRPr lang="zh-CN" altLang="zh-CN" sz="6600" b="1" dirty="0">
              <a:solidFill>
                <a:schemeClr val="tx2">
                  <a:lumMod val="50000"/>
                </a:schemeClr>
              </a:solidFill>
              <a:latin typeface="Arial" panose="020B0604020202020204" pitchFamily="34" charset="0"/>
              <a:cs typeface="Arial" panose="020B0604020202020204" pitchFamily="34" charset="0"/>
            </a:endParaRPr>
          </a:p>
        </p:txBody>
      </p:sp>
      <p:sp>
        <p:nvSpPr>
          <p:cNvPr id="9" name="文本框 8"/>
          <p:cNvSpPr txBox="1"/>
          <p:nvPr/>
        </p:nvSpPr>
        <p:spPr>
          <a:xfrm>
            <a:off x="6630121" y="3216406"/>
            <a:ext cx="19452050" cy="3170099"/>
          </a:xfrm>
          <a:prstGeom prst="rect">
            <a:avLst/>
          </a:prstGeom>
          <a:noFill/>
        </p:spPr>
        <p:txBody>
          <a:bodyPr wrap="square" rtlCol="0">
            <a:spAutoFit/>
          </a:bodyPr>
          <a:lstStyle/>
          <a:p>
            <a:pPr algn="ctr"/>
            <a:r>
              <a:rPr lang="en-US" altLang="zh-CN" sz="4000" dirty="0" err="1">
                <a:solidFill>
                  <a:schemeClr val="tx2">
                    <a:lumMod val="50000"/>
                  </a:schemeClr>
                </a:solidFill>
                <a:latin typeface="Arial" panose="020B0604020202020204" pitchFamily="34" charset="0"/>
                <a:cs typeface="Arial" panose="020B0604020202020204" pitchFamily="34" charset="0"/>
              </a:rPr>
              <a:t>Guimin</a:t>
            </a:r>
            <a:r>
              <a:rPr lang="en-US" altLang="zh-CN" sz="4000" dirty="0">
                <a:solidFill>
                  <a:schemeClr val="tx2">
                    <a:lumMod val="50000"/>
                  </a:schemeClr>
                </a:solidFill>
                <a:latin typeface="Arial" panose="020B0604020202020204" pitchFamily="34" charset="0"/>
                <a:cs typeface="Arial" panose="020B0604020202020204" pitchFamily="34" charset="0"/>
              </a:rPr>
              <a:t> Chen</a:t>
            </a:r>
            <a:r>
              <a:rPr lang="en-US" altLang="zh-CN" sz="4000" baseline="30000" dirty="0">
                <a:solidFill>
                  <a:schemeClr val="tx2">
                    <a:lumMod val="50000"/>
                  </a:schemeClr>
                </a:solidFill>
                <a:latin typeface="Arial" panose="020B0604020202020204" pitchFamily="34" charset="0"/>
                <a:cs typeface="Arial" panose="020B0604020202020204" pitchFamily="34" charset="0"/>
              </a:rPr>
              <a:t>1*</a:t>
            </a:r>
            <a:r>
              <a:rPr lang="en-US" altLang="zh-CN" sz="4000" dirty="0">
                <a:solidFill>
                  <a:schemeClr val="tx2">
                    <a:lumMod val="50000"/>
                  </a:schemeClr>
                </a:solidFill>
                <a:latin typeface="Arial" panose="020B0604020202020204" pitchFamily="34" charset="0"/>
                <a:cs typeface="Arial" panose="020B0604020202020204" pitchFamily="34" charset="0"/>
              </a:rPr>
              <a:t>, Yu Cheng</a:t>
            </a:r>
            <a:r>
              <a:rPr lang="en-US" altLang="zh-CN" sz="4000" baseline="30000" dirty="0">
                <a:solidFill>
                  <a:schemeClr val="tx2">
                    <a:lumMod val="50000"/>
                  </a:schemeClr>
                </a:solidFill>
                <a:latin typeface="Arial" panose="020B0604020202020204" pitchFamily="34" charset="0"/>
                <a:cs typeface="Arial" panose="020B0604020202020204" pitchFamily="34" charset="0"/>
              </a:rPr>
              <a:t>1</a:t>
            </a:r>
            <a:r>
              <a:rPr lang="en-US" altLang="zh-CN" sz="4000" dirty="0">
                <a:solidFill>
                  <a:schemeClr val="tx2">
                    <a:lumMod val="50000"/>
                  </a:schemeClr>
                </a:solidFill>
                <a:latin typeface="Arial" panose="020B0604020202020204" pitchFamily="34" charset="0"/>
                <a:cs typeface="Arial" panose="020B0604020202020204" pitchFamily="34" charset="0"/>
              </a:rPr>
              <a:t>, </a:t>
            </a:r>
            <a:r>
              <a:rPr lang="en-US" altLang="zh-CN" sz="4000" dirty="0" err="1">
                <a:solidFill>
                  <a:schemeClr val="tx2">
                    <a:lumMod val="50000"/>
                  </a:schemeClr>
                </a:solidFill>
                <a:latin typeface="Arial" panose="020B0604020202020204" pitchFamily="34" charset="0"/>
                <a:cs typeface="Arial" panose="020B0604020202020204" pitchFamily="34" charset="0"/>
              </a:rPr>
              <a:t>Ruiyu</a:t>
            </a:r>
            <a:r>
              <a:rPr lang="en-US" altLang="zh-CN" sz="4000" dirty="0">
                <a:solidFill>
                  <a:schemeClr val="tx2">
                    <a:lumMod val="50000"/>
                  </a:schemeClr>
                </a:solidFill>
                <a:latin typeface="Arial" panose="020B0604020202020204" pitchFamily="34" charset="0"/>
                <a:cs typeface="Arial" panose="020B0604020202020204" pitchFamily="34" charset="0"/>
              </a:rPr>
              <a:t> Bai</a:t>
            </a:r>
            <a:r>
              <a:rPr lang="en-US" altLang="zh-CN" sz="4000" baseline="30000" dirty="0">
                <a:solidFill>
                  <a:schemeClr val="tx2">
                    <a:lumMod val="50000"/>
                  </a:schemeClr>
                </a:solidFill>
                <a:latin typeface="Arial" panose="020B0604020202020204" pitchFamily="34" charset="0"/>
                <a:cs typeface="Arial" panose="020B0604020202020204" pitchFamily="34" charset="0"/>
              </a:rPr>
              <a:t>1</a:t>
            </a:r>
            <a:r>
              <a:rPr lang="en-US" altLang="zh-CN" sz="4000" dirty="0">
                <a:solidFill>
                  <a:schemeClr val="tx2">
                    <a:lumMod val="50000"/>
                  </a:schemeClr>
                </a:solidFill>
                <a:latin typeface="Arial" panose="020B0604020202020204" pitchFamily="34" charset="0"/>
                <a:cs typeface="Arial" panose="020B0604020202020204" pitchFamily="34" charset="0"/>
              </a:rPr>
              <a:t>, and Boli</a:t>
            </a:r>
            <a:r>
              <a:rPr lang="en-US" altLang="zh-CN" sz="4000" baseline="30000" dirty="0">
                <a:solidFill>
                  <a:schemeClr val="tx2">
                    <a:lumMod val="50000"/>
                  </a:schemeClr>
                </a:solidFill>
                <a:latin typeface="Arial" panose="020B0604020202020204" pitchFamily="34" charset="0"/>
                <a:cs typeface="Arial" panose="020B0604020202020204" pitchFamily="34" charset="0"/>
              </a:rPr>
              <a:t>1</a:t>
            </a:r>
            <a:endParaRPr lang="en-US" altLang="zh-CN" sz="4000" baseline="30000" dirty="0">
              <a:solidFill>
                <a:schemeClr val="tx2">
                  <a:lumMod val="50000"/>
                </a:schemeClr>
              </a:solidFill>
              <a:latin typeface="Arial" panose="020B0604020202020204" pitchFamily="34" charset="0"/>
              <a:cs typeface="Arial" panose="020B0604020202020204" pitchFamily="34" charset="0"/>
            </a:endParaRPr>
          </a:p>
          <a:p>
            <a:pPr algn="ctr"/>
            <a:r>
              <a:rPr lang="en-US" altLang="zh-CN" sz="4000" dirty="0">
                <a:solidFill>
                  <a:schemeClr val="tx2">
                    <a:lumMod val="50000"/>
                  </a:schemeClr>
                </a:solidFill>
                <a:latin typeface="Arial" panose="020B0604020202020204" pitchFamily="34" charset="0"/>
                <a:cs typeface="Arial" panose="020B0604020202020204" pitchFamily="34" charset="0"/>
              </a:rPr>
              <a:t>1*. State Key Laboratory for Manufacturing Systems Engineering and Shaanxi Key Lab of Intelligent Robots, Xi’an </a:t>
            </a:r>
            <a:r>
              <a:rPr lang="en-US" altLang="zh-CN" sz="4000" dirty="0" err="1">
                <a:solidFill>
                  <a:schemeClr val="tx2">
                    <a:lumMod val="50000"/>
                  </a:schemeClr>
                </a:solidFill>
                <a:latin typeface="Arial" panose="020B0604020202020204" pitchFamily="34" charset="0"/>
                <a:cs typeface="Arial" panose="020B0604020202020204" pitchFamily="34" charset="0"/>
              </a:rPr>
              <a:t>Jiaotong</a:t>
            </a:r>
            <a:r>
              <a:rPr lang="en-US" altLang="zh-CN" sz="4000" dirty="0">
                <a:solidFill>
                  <a:schemeClr val="tx2">
                    <a:lumMod val="50000"/>
                  </a:schemeClr>
                </a:solidFill>
                <a:latin typeface="Arial" panose="020B0604020202020204" pitchFamily="34" charset="0"/>
                <a:cs typeface="Arial" panose="020B0604020202020204" pitchFamily="34" charset="0"/>
              </a:rPr>
              <a:t> University, Xi’an 710049, China</a:t>
            </a:r>
            <a:endParaRPr lang="zh-CN" altLang="en-US" sz="4000" dirty="0">
              <a:solidFill>
                <a:schemeClr val="tx2">
                  <a:lumMod val="50000"/>
                </a:schemeClr>
              </a:solidFill>
              <a:latin typeface="Arial" panose="020B0604020202020204" pitchFamily="34" charset="0"/>
              <a:cs typeface="Arial" panose="020B0604020202020204" pitchFamily="34" charset="0"/>
            </a:endParaRPr>
          </a:p>
          <a:p>
            <a:pPr algn="ctr"/>
            <a:r>
              <a:rPr lang="en-US" altLang="zh-CN" sz="4000" dirty="0">
                <a:solidFill>
                  <a:schemeClr val="tx2">
                    <a:lumMod val="50000"/>
                  </a:schemeClr>
                </a:solidFill>
                <a:latin typeface="Arial" panose="020B0604020202020204" pitchFamily="34" charset="0"/>
                <a:cs typeface="Arial" panose="020B0604020202020204" pitchFamily="34" charset="0"/>
              </a:rPr>
              <a:t>email: guimin.chen@xjtu.edu.cn</a:t>
            </a:r>
            <a:endParaRPr lang="zh-CN" altLang="en-US" sz="4000" dirty="0">
              <a:solidFill>
                <a:schemeClr val="tx2">
                  <a:lumMod val="50000"/>
                </a:schemeClr>
              </a:solidFill>
              <a:latin typeface="Arial" panose="020B0604020202020204" pitchFamily="34" charset="0"/>
              <a:cs typeface="Arial" panose="020B0604020202020204" pitchFamily="34" charset="0"/>
            </a:endParaRPr>
          </a:p>
          <a:p>
            <a:pPr algn="ctr"/>
            <a:endParaRPr lang="en-US" altLang="zh-CN" sz="4000" dirty="0">
              <a:solidFill>
                <a:schemeClr val="tx2">
                  <a:lumMod val="50000"/>
                </a:schemeClr>
              </a:solidFill>
              <a:latin typeface="Arial" panose="020B0604020202020204" pitchFamily="34" charset="0"/>
              <a:cs typeface="Arial" panose="020B0604020202020204" pitchFamily="34" charset="0"/>
            </a:endParaRPr>
          </a:p>
        </p:txBody>
      </p:sp>
      <p:sp>
        <p:nvSpPr>
          <p:cNvPr id="28" name="矩形 27"/>
          <p:cNvSpPr/>
          <p:nvPr/>
        </p:nvSpPr>
        <p:spPr>
          <a:xfrm>
            <a:off x="435689" y="20625132"/>
            <a:ext cx="14400000" cy="20769611"/>
          </a:xfrm>
          <a:prstGeom prst="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30" name="矩形 29"/>
          <p:cNvSpPr/>
          <p:nvPr/>
        </p:nvSpPr>
        <p:spPr>
          <a:xfrm>
            <a:off x="15439524" y="5990900"/>
            <a:ext cx="14400000" cy="17957355"/>
          </a:xfrm>
          <a:prstGeom prst="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32" name="矩形 31"/>
          <p:cNvSpPr/>
          <p:nvPr/>
        </p:nvSpPr>
        <p:spPr>
          <a:xfrm>
            <a:off x="435689" y="5990901"/>
            <a:ext cx="14400000" cy="900000"/>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文本框 14"/>
          <p:cNvSpPr txBox="1"/>
          <p:nvPr/>
        </p:nvSpPr>
        <p:spPr>
          <a:xfrm>
            <a:off x="672914" y="6068925"/>
            <a:ext cx="7364517" cy="707886"/>
          </a:xfrm>
          <a:prstGeom prst="rect">
            <a:avLst/>
          </a:prstGeom>
          <a:noFill/>
        </p:spPr>
        <p:txBody>
          <a:bodyPr wrap="none" rtlCol="0">
            <a:spAutoFit/>
          </a:bodyPr>
          <a:lstStyle/>
          <a:p>
            <a:r>
              <a:rPr lang="en-US" altLang="zh-CN" sz="4000" b="1" dirty="0">
                <a:solidFill>
                  <a:schemeClr val="bg1"/>
                </a:solidFill>
                <a:latin typeface="Arial" panose="020B0604020202020204" pitchFamily="34" charset="0"/>
                <a:cs typeface="Arial" panose="020B0604020202020204" pitchFamily="34" charset="0"/>
              </a:rPr>
              <a:t>Introduction (Arial 40 </a:t>
            </a:r>
            <a:r>
              <a:rPr lang="en-US" altLang="zh-CN" sz="4000" b="1" dirty="0" err="1">
                <a:solidFill>
                  <a:schemeClr val="bg1"/>
                </a:solidFill>
                <a:latin typeface="Arial" panose="020B0604020202020204" pitchFamily="34" charset="0"/>
                <a:cs typeface="Arial" panose="020B0604020202020204" pitchFamily="34" charset="0"/>
              </a:rPr>
              <a:t>pt</a:t>
            </a:r>
            <a:r>
              <a:rPr lang="en-US" altLang="zh-CN" sz="4000" b="1" dirty="0">
                <a:solidFill>
                  <a:schemeClr val="bg1"/>
                </a:solidFill>
                <a:latin typeface="Arial" panose="020B0604020202020204" pitchFamily="34" charset="0"/>
                <a:cs typeface="Arial" panose="020B0604020202020204" pitchFamily="34" charset="0"/>
              </a:rPr>
              <a:t> bold)</a:t>
            </a:r>
            <a:endParaRPr lang="zh-CN" altLang="en-US" sz="4000" b="1" dirty="0">
              <a:solidFill>
                <a:schemeClr val="bg1"/>
              </a:solidFill>
              <a:latin typeface="Arial" panose="020B0604020202020204" pitchFamily="34" charset="0"/>
              <a:cs typeface="Arial" panose="020B0604020202020204" pitchFamily="34" charset="0"/>
            </a:endParaRPr>
          </a:p>
        </p:txBody>
      </p:sp>
      <p:sp>
        <p:nvSpPr>
          <p:cNvPr id="33" name="矩形 32"/>
          <p:cNvSpPr/>
          <p:nvPr/>
        </p:nvSpPr>
        <p:spPr>
          <a:xfrm>
            <a:off x="435689" y="20625134"/>
            <a:ext cx="14400000" cy="900000"/>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9" name="文本框 28"/>
          <p:cNvSpPr txBox="1"/>
          <p:nvPr/>
        </p:nvSpPr>
        <p:spPr>
          <a:xfrm>
            <a:off x="672914" y="20725840"/>
            <a:ext cx="6482865" cy="707886"/>
          </a:xfrm>
          <a:prstGeom prst="rect">
            <a:avLst/>
          </a:prstGeom>
          <a:noFill/>
        </p:spPr>
        <p:txBody>
          <a:bodyPr wrap="none" rtlCol="0">
            <a:spAutoFit/>
          </a:bodyPr>
          <a:lstStyle/>
          <a:p>
            <a:r>
              <a:rPr lang="en-US" altLang="zh-CN" sz="4000" b="1" dirty="0">
                <a:solidFill>
                  <a:schemeClr val="bg1"/>
                </a:solidFill>
                <a:latin typeface="Arial" panose="020B0604020202020204" pitchFamily="34" charset="0"/>
                <a:cs typeface="Arial" panose="020B0604020202020204" pitchFamily="34" charset="0"/>
              </a:rPr>
              <a:t>Methods (Arial 40 </a:t>
            </a:r>
            <a:r>
              <a:rPr lang="en-US" altLang="zh-CN" sz="4000" b="1" dirty="0" err="1">
                <a:solidFill>
                  <a:schemeClr val="bg1"/>
                </a:solidFill>
                <a:latin typeface="Arial" panose="020B0604020202020204" pitchFamily="34" charset="0"/>
                <a:cs typeface="Arial" panose="020B0604020202020204" pitchFamily="34" charset="0"/>
              </a:rPr>
              <a:t>pt</a:t>
            </a:r>
            <a:r>
              <a:rPr lang="en-US" altLang="zh-CN" sz="4000" b="1" dirty="0">
                <a:solidFill>
                  <a:schemeClr val="bg1"/>
                </a:solidFill>
                <a:latin typeface="Arial" panose="020B0604020202020204" pitchFamily="34" charset="0"/>
                <a:cs typeface="Arial" panose="020B0604020202020204" pitchFamily="34" charset="0"/>
              </a:rPr>
              <a:t> bold)</a:t>
            </a:r>
            <a:endParaRPr lang="zh-CN" altLang="en-US" sz="4000" b="1" dirty="0">
              <a:solidFill>
                <a:schemeClr val="bg1"/>
              </a:solidFill>
              <a:latin typeface="Arial" panose="020B0604020202020204" pitchFamily="34" charset="0"/>
              <a:cs typeface="Arial" panose="020B0604020202020204" pitchFamily="34" charset="0"/>
            </a:endParaRPr>
          </a:p>
        </p:txBody>
      </p:sp>
      <p:sp>
        <p:nvSpPr>
          <p:cNvPr id="34" name="矩形 33"/>
          <p:cNvSpPr/>
          <p:nvPr/>
        </p:nvSpPr>
        <p:spPr>
          <a:xfrm>
            <a:off x="15439524" y="5990901"/>
            <a:ext cx="14400000" cy="900000"/>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1" name="文本框 30"/>
          <p:cNvSpPr txBox="1"/>
          <p:nvPr/>
        </p:nvSpPr>
        <p:spPr>
          <a:xfrm>
            <a:off x="15676747" y="6068925"/>
            <a:ext cx="6227987" cy="707886"/>
          </a:xfrm>
          <a:prstGeom prst="rect">
            <a:avLst/>
          </a:prstGeom>
          <a:noFill/>
        </p:spPr>
        <p:txBody>
          <a:bodyPr wrap="none" rtlCol="0">
            <a:spAutoFit/>
          </a:bodyPr>
          <a:lstStyle/>
          <a:p>
            <a:r>
              <a:rPr lang="en-US" altLang="zh-CN" sz="4000" b="1" dirty="0">
                <a:solidFill>
                  <a:schemeClr val="bg1"/>
                </a:solidFill>
                <a:latin typeface="Arial" panose="020B0604020202020204" pitchFamily="34" charset="0"/>
                <a:cs typeface="Arial" panose="020B0604020202020204" pitchFamily="34" charset="0"/>
              </a:rPr>
              <a:t>Results (Arial 40 </a:t>
            </a:r>
            <a:r>
              <a:rPr lang="en-US" altLang="zh-CN" sz="4000" b="1" dirty="0" err="1">
                <a:solidFill>
                  <a:schemeClr val="bg1"/>
                </a:solidFill>
                <a:latin typeface="Arial" panose="020B0604020202020204" pitchFamily="34" charset="0"/>
                <a:cs typeface="Arial" panose="020B0604020202020204" pitchFamily="34" charset="0"/>
              </a:rPr>
              <a:t>pt</a:t>
            </a:r>
            <a:r>
              <a:rPr lang="en-US" altLang="zh-CN" sz="4000" b="1" dirty="0">
                <a:solidFill>
                  <a:schemeClr val="bg1"/>
                </a:solidFill>
                <a:latin typeface="Arial" panose="020B0604020202020204" pitchFamily="34" charset="0"/>
                <a:cs typeface="Arial" panose="020B0604020202020204" pitchFamily="34" charset="0"/>
              </a:rPr>
              <a:t> bold)</a:t>
            </a:r>
            <a:endParaRPr lang="zh-CN" altLang="en-US" sz="4000" b="1" dirty="0">
              <a:solidFill>
                <a:schemeClr val="bg1"/>
              </a:solidFill>
              <a:latin typeface="Arial" panose="020B0604020202020204" pitchFamily="34" charset="0"/>
              <a:cs typeface="Arial" panose="020B0604020202020204" pitchFamily="34" charset="0"/>
            </a:endParaRPr>
          </a:p>
        </p:txBody>
      </p:sp>
      <p:sp>
        <p:nvSpPr>
          <p:cNvPr id="35" name="矩形 34"/>
          <p:cNvSpPr/>
          <p:nvPr/>
        </p:nvSpPr>
        <p:spPr>
          <a:xfrm>
            <a:off x="15443271" y="24359912"/>
            <a:ext cx="14400000" cy="7324004"/>
          </a:xfrm>
          <a:prstGeom prst="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36" name="矩形 35"/>
          <p:cNvSpPr/>
          <p:nvPr/>
        </p:nvSpPr>
        <p:spPr>
          <a:xfrm>
            <a:off x="15443271" y="24359911"/>
            <a:ext cx="14400000" cy="900000"/>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7" name="文本框 36"/>
          <p:cNvSpPr txBox="1"/>
          <p:nvPr/>
        </p:nvSpPr>
        <p:spPr>
          <a:xfrm>
            <a:off x="15676747" y="24471086"/>
            <a:ext cx="7164141" cy="707886"/>
          </a:xfrm>
          <a:prstGeom prst="rect">
            <a:avLst/>
          </a:prstGeom>
          <a:noFill/>
        </p:spPr>
        <p:txBody>
          <a:bodyPr wrap="none" rtlCol="0">
            <a:spAutoFit/>
          </a:bodyPr>
          <a:lstStyle/>
          <a:p>
            <a:r>
              <a:rPr lang="en-US" altLang="zh-CN" sz="4000" b="1" dirty="0">
                <a:solidFill>
                  <a:schemeClr val="bg1"/>
                </a:solidFill>
                <a:latin typeface="Arial" panose="020B0604020202020204" pitchFamily="34" charset="0"/>
                <a:cs typeface="Arial" panose="020B0604020202020204" pitchFamily="34" charset="0"/>
              </a:rPr>
              <a:t>Conclusion (Arial 40 </a:t>
            </a:r>
            <a:r>
              <a:rPr lang="en-US" altLang="zh-CN" sz="4000" b="1" dirty="0" err="1">
                <a:solidFill>
                  <a:schemeClr val="bg1"/>
                </a:solidFill>
                <a:latin typeface="Arial" panose="020B0604020202020204" pitchFamily="34" charset="0"/>
                <a:cs typeface="Arial" panose="020B0604020202020204" pitchFamily="34" charset="0"/>
              </a:rPr>
              <a:t>pt</a:t>
            </a:r>
            <a:r>
              <a:rPr lang="en-US" altLang="zh-CN" sz="4000" b="1" dirty="0">
                <a:solidFill>
                  <a:schemeClr val="bg1"/>
                </a:solidFill>
                <a:latin typeface="Arial" panose="020B0604020202020204" pitchFamily="34" charset="0"/>
                <a:cs typeface="Arial" panose="020B0604020202020204" pitchFamily="34" charset="0"/>
              </a:rPr>
              <a:t> bold)</a:t>
            </a:r>
            <a:endParaRPr lang="zh-CN" altLang="en-US" sz="4000" b="1" dirty="0">
              <a:solidFill>
                <a:schemeClr val="bg1"/>
              </a:solidFill>
              <a:latin typeface="Arial" panose="020B0604020202020204" pitchFamily="34" charset="0"/>
              <a:cs typeface="Arial" panose="020B0604020202020204" pitchFamily="34" charset="0"/>
            </a:endParaRPr>
          </a:p>
        </p:txBody>
      </p:sp>
      <p:sp>
        <p:nvSpPr>
          <p:cNvPr id="38" name="矩形 37"/>
          <p:cNvSpPr/>
          <p:nvPr/>
        </p:nvSpPr>
        <p:spPr>
          <a:xfrm>
            <a:off x="15439524" y="32020725"/>
            <a:ext cx="14400000" cy="5419273"/>
          </a:xfrm>
          <a:prstGeom prst="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39" name="矩形 38"/>
          <p:cNvSpPr/>
          <p:nvPr/>
        </p:nvSpPr>
        <p:spPr>
          <a:xfrm>
            <a:off x="15439524" y="32020725"/>
            <a:ext cx="14400000" cy="900000"/>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p:cNvSpPr txBox="1"/>
          <p:nvPr/>
        </p:nvSpPr>
        <p:spPr>
          <a:xfrm>
            <a:off x="15676749" y="32116631"/>
            <a:ext cx="9400522" cy="707886"/>
          </a:xfrm>
          <a:prstGeom prst="rect">
            <a:avLst/>
          </a:prstGeom>
          <a:noFill/>
        </p:spPr>
        <p:txBody>
          <a:bodyPr wrap="none" rtlCol="0">
            <a:spAutoFit/>
          </a:bodyPr>
          <a:lstStyle/>
          <a:p>
            <a:r>
              <a:rPr lang="en-US" altLang="zh-CN" sz="4000" b="1" dirty="0">
                <a:solidFill>
                  <a:schemeClr val="bg1"/>
                </a:solidFill>
                <a:latin typeface="Arial" panose="020B0604020202020204" pitchFamily="34" charset="0"/>
                <a:cs typeface="Arial" panose="020B0604020202020204" pitchFamily="34" charset="0"/>
              </a:rPr>
              <a:t>References (optional, Arial 40 </a:t>
            </a:r>
            <a:r>
              <a:rPr lang="en-US" altLang="zh-CN" sz="4000" b="1" dirty="0" err="1">
                <a:solidFill>
                  <a:schemeClr val="bg1"/>
                </a:solidFill>
                <a:latin typeface="Arial" panose="020B0604020202020204" pitchFamily="34" charset="0"/>
                <a:cs typeface="Arial" panose="020B0604020202020204" pitchFamily="34" charset="0"/>
              </a:rPr>
              <a:t>pt</a:t>
            </a:r>
            <a:r>
              <a:rPr lang="en-US" altLang="zh-CN" sz="4000" b="1" dirty="0">
                <a:solidFill>
                  <a:schemeClr val="bg1"/>
                </a:solidFill>
                <a:latin typeface="Arial" panose="020B0604020202020204" pitchFamily="34" charset="0"/>
                <a:cs typeface="Arial" panose="020B0604020202020204" pitchFamily="34" charset="0"/>
              </a:rPr>
              <a:t> bold)</a:t>
            </a:r>
            <a:endParaRPr lang="zh-CN" altLang="en-US" sz="4000" b="1" dirty="0">
              <a:solidFill>
                <a:schemeClr val="bg1"/>
              </a:solidFill>
              <a:latin typeface="Arial" panose="020B0604020202020204" pitchFamily="34" charset="0"/>
              <a:cs typeface="Arial" panose="020B0604020202020204" pitchFamily="34" charset="0"/>
            </a:endParaRPr>
          </a:p>
        </p:txBody>
      </p:sp>
      <p:sp>
        <p:nvSpPr>
          <p:cNvPr id="43" name="文本框 42"/>
          <p:cNvSpPr txBox="1"/>
          <p:nvPr/>
        </p:nvSpPr>
        <p:spPr>
          <a:xfrm>
            <a:off x="15676748" y="33170698"/>
            <a:ext cx="13888851" cy="4031873"/>
          </a:xfrm>
          <a:prstGeom prst="rect">
            <a:avLst/>
          </a:prstGeom>
          <a:noFill/>
        </p:spPr>
        <p:txBody>
          <a:bodyPr wrap="square" rtlCol="0">
            <a:spAutoFit/>
          </a:bodyPr>
          <a:lstStyle/>
          <a:p>
            <a:r>
              <a:rPr lang="en-US" altLang="zh-CN" sz="3200" dirty="0">
                <a:latin typeface="Times New Roman" panose="02020603050405020304" pitchFamily="18" charset="0"/>
                <a:cs typeface="Times New Roman" panose="02020603050405020304" pitchFamily="18" charset="0"/>
              </a:rPr>
              <a:t>[Miura et al. 15] </a:t>
            </a:r>
            <a:r>
              <a:rPr lang="en-US" altLang="zh-CN" sz="3200" dirty="0" err="1">
                <a:latin typeface="Times New Roman" panose="02020603050405020304" pitchFamily="18" charset="0"/>
                <a:cs typeface="Times New Roman" panose="02020603050405020304" pitchFamily="18" charset="0"/>
              </a:rPr>
              <a:t>Koryo</a:t>
            </a:r>
            <a:r>
              <a:rPr lang="en-US" altLang="zh-CN" sz="3200" dirty="0">
                <a:latin typeface="Times New Roman" panose="02020603050405020304" pitchFamily="18" charset="0"/>
                <a:cs typeface="Times New Roman" panose="02020603050405020304" pitchFamily="18" charset="0"/>
              </a:rPr>
              <a:t> Miura, Toshikazu Kawasaki, Tomohiro Tachi, </a:t>
            </a:r>
            <a:r>
              <a:rPr lang="en-US" altLang="zh-CN" sz="3200" dirty="0" err="1">
                <a:latin typeface="Times New Roman" panose="02020603050405020304" pitchFamily="18" charset="0"/>
                <a:cs typeface="Times New Roman" panose="02020603050405020304" pitchFamily="18" charset="0"/>
              </a:rPr>
              <a:t>Ryuhei</a:t>
            </a:r>
            <a:r>
              <a:rPr lang="en-US" altLang="zh-CN" sz="3200" dirty="0">
                <a:latin typeface="Times New Roman" panose="02020603050405020304" pitchFamily="18" charset="0"/>
                <a:cs typeface="Times New Roman" panose="02020603050405020304" pitchFamily="18" charset="0"/>
              </a:rPr>
              <a:t> Uehara, Robert J. Lang, and Patsy Wang-Iverson, editors. Origami 6, I: Mathematics. Ameri-can Mathematical Society, 2015.</a:t>
            </a:r>
            <a:endParaRPr lang="en-US" altLang="zh-CN" sz="3200" dirty="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[Smith and Doe 17] John Smith and Jane Doe. “A Very Interesting Article.” Journal of Interesting Topics 5:1 (2017), 10–15.</a:t>
            </a:r>
            <a:endParaRPr lang="en-US" altLang="zh-CN" sz="3200" dirty="0">
              <a:latin typeface="Times New Roman" panose="02020603050405020304" pitchFamily="18" charset="0"/>
              <a:cs typeface="Times New Roman" panose="02020603050405020304" pitchFamily="18" charset="0"/>
            </a:endParaRPr>
          </a:p>
          <a:p>
            <a:r>
              <a:rPr lang="en-US" altLang="zh-CN" sz="3200" dirty="0">
                <a:latin typeface="Times New Roman" panose="02020603050405020304" pitchFamily="18" charset="0"/>
                <a:cs typeface="Times New Roman" panose="02020603050405020304" pitchFamily="18" charset="0"/>
              </a:rPr>
              <a:t>[Wang-Iverson et al. 11] Patsy Wang-Iverson, Robert J. Lang; and Mark </a:t>
            </a:r>
            <a:r>
              <a:rPr lang="en-US" altLang="zh-CN" sz="3200" dirty="0" err="1">
                <a:latin typeface="Times New Roman" panose="02020603050405020304" pitchFamily="18" charset="0"/>
                <a:cs typeface="Times New Roman" panose="02020603050405020304" pitchFamily="18" charset="0"/>
              </a:rPr>
              <a:t>Yim</a:t>
            </a:r>
            <a:r>
              <a:rPr lang="en-US" altLang="zh-CN" sz="3200" dirty="0">
                <a:latin typeface="Times New Roman" panose="02020603050405020304" pitchFamily="18" charset="0"/>
                <a:cs typeface="Times New Roman" panose="02020603050405020304" pitchFamily="18" charset="0"/>
              </a:rPr>
              <a:t>, editors. Origami 5: Fifth International Meeting of Origami Science, Mathematics, and Education. A K Peters/CRC Press, 2011. doi:10.1201/b10971.</a:t>
            </a:r>
            <a:endParaRPr lang="en-US" altLang="zh-CN" sz="3200" dirty="0">
              <a:latin typeface="Times New Roman" panose="02020603050405020304" pitchFamily="18" charset="0"/>
              <a:cs typeface="Times New Roman" panose="02020603050405020304" pitchFamily="18" charset="0"/>
            </a:endParaRPr>
          </a:p>
        </p:txBody>
      </p:sp>
      <p:sp>
        <p:nvSpPr>
          <p:cNvPr id="47" name="矩形 46"/>
          <p:cNvSpPr/>
          <p:nvPr/>
        </p:nvSpPr>
        <p:spPr>
          <a:xfrm>
            <a:off x="-1" y="41806398"/>
            <a:ext cx="30275213" cy="994411"/>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文本框 45"/>
          <p:cNvSpPr txBox="1"/>
          <p:nvPr/>
        </p:nvSpPr>
        <p:spPr>
          <a:xfrm>
            <a:off x="10416864" y="41909973"/>
            <a:ext cx="9441485" cy="863460"/>
          </a:xfrm>
          <a:prstGeom prst="rect">
            <a:avLst/>
          </a:prstGeom>
          <a:noFill/>
        </p:spPr>
        <p:txBody>
          <a:bodyPr wrap="square" rtlCol="0">
            <a:spAutoFit/>
          </a:bodyPr>
          <a:lstStyle/>
          <a:p>
            <a:pPr algn="ctr"/>
            <a:r>
              <a:rPr lang="en-US" altLang="zh-CN" sz="4800" b="1" dirty="0">
                <a:solidFill>
                  <a:schemeClr val="bg1"/>
                </a:solidFill>
                <a:latin typeface="Arial" panose="020B0604020202020204" pitchFamily="34" charset="0"/>
                <a:cs typeface="Arial" panose="020B0604020202020204" pitchFamily="34" charset="0"/>
              </a:rPr>
              <a:t>ICCM 2025</a:t>
            </a:r>
            <a:endParaRPr lang="zh-CN" altLang="en-US" sz="4800" b="1" dirty="0">
              <a:solidFill>
                <a:schemeClr val="bg1"/>
              </a:solidFill>
              <a:latin typeface="Arial" panose="020B0604020202020204" pitchFamily="34" charset="0"/>
              <a:cs typeface="Arial" panose="020B0604020202020204" pitchFamily="34" charset="0"/>
            </a:endParaRPr>
          </a:p>
        </p:txBody>
      </p:sp>
      <p:sp>
        <p:nvSpPr>
          <p:cNvPr id="48" name="矩形 47"/>
          <p:cNvSpPr/>
          <p:nvPr/>
        </p:nvSpPr>
        <p:spPr>
          <a:xfrm>
            <a:off x="15439524" y="37781388"/>
            <a:ext cx="14400000" cy="3613355"/>
          </a:xfrm>
          <a:prstGeom prst="rect">
            <a:avLst/>
          </a:prstGeom>
          <a:solidFill>
            <a:schemeClr val="bg1"/>
          </a:solid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49" name="矩形 48"/>
          <p:cNvSpPr/>
          <p:nvPr/>
        </p:nvSpPr>
        <p:spPr>
          <a:xfrm>
            <a:off x="15439524" y="37781388"/>
            <a:ext cx="14400000" cy="900000"/>
          </a:xfrm>
          <a:prstGeom prst="rect">
            <a:avLst/>
          </a:prstGeom>
          <a:solidFill>
            <a:schemeClr val="tx2"/>
          </a:solidFill>
          <a:ln w="28575">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0" name="文本框 49"/>
          <p:cNvSpPr txBox="1"/>
          <p:nvPr/>
        </p:nvSpPr>
        <p:spPr>
          <a:xfrm>
            <a:off x="15676749" y="37877294"/>
            <a:ext cx="11449160" cy="707886"/>
          </a:xfrm>
          <a:prstGeom prst="rect">
            <a:avLst/>
          </a:prstGeom>
          <a:noFill/>
        </p:spPr>
        <p:txBody>
          <a:bodyPr wrap="none" rtlCol="0">
            <a:spAutoFit/>
          </a:bodyPr>
          <a:lstStyle/>
          <a:p>
            <a:r>
              <a:rPr lang="en-US" altLang="zh-CN" sz="4000" b="1" dirty="0">
                <a:solidFill>
                  <a:schemeClr val="bg1"/>
                </a:solidFill>
                <a:latin typeface="Arial" panose="020B0604020202020204" pitchFamily="34" charset="0"/>
                <a:cs typeface="Arial" panose="020B0604020202020204" pitchFamily="34" charset="0"/>
              </a:rPr>
              <a:t>Acknowledgements (optional, Arial 40 </a:t>
            </a:r>
            <a:r>
              <a:rPr lang="en-US" altLang="zh-CN" sz="4000" b="1" dirty="0" err="1">
                <a:solidFill>
                  <a:schemeClr val="bg1"/>
                </a:solidFill>
                <a:latin typeface="Arial" panose="020B0604020202020204" pitchFamily="34" charset="0"/>
                <a:cs typeface="Arial" panose="020B0604020202020204" pitchFamily="34" charset="0"/>
              </a:rPr>
              <a:t>pt</a:t>
            </a:r>
            <a:r>
              <a:rPr lang="en-US" altLang="zh-CN" sz="4000" b="1" dirty="0">
                <a:solidFill>
                  <a:schemeClr val="bg1"/>
                </a:solidFill>
                <a:latin typeface="Arial" panose="020B0604020202020204" pitchFamily="34" charset="0"/>
                <a:cs typeface="Arial" panose="020B0604020202020204" pitchFamily="34" charset="0"/>
              </a:rPr>
              <a:t> bold)</a:t>
            </a:r>
            <a:endParaRPr lang="zh-CN" altLang="en-US" sz="4000" b="1" dirty="0">
              <a:solidFill>
                <a:schemeClr val="bg1"/>
              </a:solidFill>
              <a:latin typeface="Arial" panose="020B0604020202020204" pitchFamily="34" charset="0"/>
              <a:cs typeface="Arial" panose="020B0604020202020204" pitchFamily="34" charset="0"/>
            </a:endParaRPr>
          </a:p>
        </p:txBody>
      </p:sp>
      <p:sp>
        <p:nvSpPr>
          <p:cNvPr id="51" name="文本框 50"/>
          <p:cNvSpPr txBox="1"/>
          <p:nvPr/>
        </p:nvSpPr>
        <p:spPr>
          <a:xfrm>
            <a:off x="15676748" y="38931361"/>
            <a:ext cx="13888851" cy="2062103"/>
          </a:xfrm>
          <a:prstGeom prst="rect">
            <a:avLst/>
          </a:prstGeom>
          <a:noFill/>
        </p:spPr>
        <p:txBody>
          <a:bodyPr wrap="square" rtlCol="0">
            <a:spAutoFit/>
          </a:bodyPr>
          <a:lstStyle/>
          <a:p>
            <a:r>
              <a:rPr lang="en-US" altLang="zh-CN" sz="3200" dirty="0">
                <a:latin typeface="Times New Roman" panose="02020603050405020304" pitchFamily="18" charset="0"/>
                <a:cs typeface="Times New Roman" panose="02020603050405020304" pitchFamily="18" charset="0"/>
              </a:rPr>
              <a:t>This work was supported in part by the National Natural Science Foundation of China under Grant U1913213 and Grant 52305034 and in part by the Nature Science Basic Research Program of </a:t>
            </a:r>
            <a:r>
              <a:rPr lang="en-US" altLang="zh-CN" sz="3200">
                <a:latin typeface="Times New Roman" panose="02020603050405020304" pitchFamily="18" charset="0"/>
                <a:cs typeface="Times New Roman" panose="02020603050405020304" pitchFamily="18" charset="0"/>
              </a:rPr>
              <a:t>Shaanxi Province under Grant 2023-JC-QN-0556.</a:t>
            </a:r>
            <a:endParaRPr lang="en-US" altLang="zh-CN" sz="3200" dirty="0">
              <a:latin typeface="Times New Roman" panose="02020603050405020304" pitchFamily="18" charset="0"/>
              <a:cs typeface="Times New Roman" panose="02020603050405020304" pitchFamily="18" charset="0"/>
            </a:endParaRPr>
          </a:p>
        </p:txBody>
      </p:sp>
      <p:sp>
        <p:nvSpPr>
          <p:cNvPr id="61" name="文本框 60"/>
          <p:cNvSpPr txBox="1"/>
          <p:nvPr/>
        </p:nvSpPr>
        <p:spPr>
          <a:xfrm>
            <a:off x="507152" y="27206164"/>
            <a:ext cx="13297253" cy="584775"/>
          </a:xfrm>
          <a:prstGeom prst="rect">
            <a:avLst/>
          </a:prstGeom>
          <a:noFill/>
        </p:spPr>
        <p:txBody>
          <a:bodyPr wrap="square">
            <a:spAutoFit/>
          </a:bodyPr>
          <a:lstStyle/>
          <a:p>
            <a:pPr algn="ctr"/>
            <a:r>
              <a:rPr lang="en-US" altLang="zh-CN" sz="3200" b="1" i="1" dirty="0">
                <a:latin typeface="Times New Roman" panose="02020603050405020304" pitchFamily="18" charset="0"/>
                <a:cs typeface="Times New Roman" panose="02020603050405020304" pitchFamily="18" charset="0"/>
              </a:rPr>
              <a:t>Fig. 1. Optimization of compliant mechanisms</a:t>
            </a:r>
            <a:endParaRPr lang="zh-CN" altLang="en-US" sz="3200" b="1" i="1" dirty="0">
              <a:latin typeface="Times New Roman" panose="02020603050405020304" pitchFamily="18" charset="0"/>
              <a:cs typeface="Times New Roman" panose="02020603050405020304" pitchFamily="18" charset="0"/>
            </a:endParaRPr>
          </a:p>
        </p:txBody>
      </p:sp>
      <p:sp>
        <p:nvSpPr>
          <p:cNvPr id="11" name="矩形 10"/>
          <p:cNvSpPr/>
          <p:nvPr/>
        </p:nvSpPr>
        <p:spPr>
          <a:xfrm>
            <a:off x="904681" y="7144276"/>
            <a:ext cx="13518560" cy="13388280"/>
          </a:xfrm>
          <a:prstGeom prst="rect">
            <a:avLst/>
          </a:prstGeom>
          <a:noFill/>
        </p:spPr>
        <p:txBody>
          <a:bodyPr wrap="square" rtlCol="0">
            <a:spAutoFit/>
          </a:bodyPr>
          <a:lstStyle/>
          <a:p>
            <a:pPr algn="just"/>
            <a:r>
              <a:rPr lang="en-US" altLang="zh-CN" sz="3600" dirty="0">
                <a:latin typeface="Times New Roman" panose="02020603050405020304" pitchFamily="18" charset="0"/>
                <a:cs typeface="Times New Roman" panose="02020603050405020304" pitchFamily="18" charset="0"/>
              </a:rPr>
              <a:t>A flexure-based compliant mechanism achieves its motion from the deflection of its flexure hinges, offering many advantages, such as increased precision and reduced wear and backlash. Appropriately allotting the deflection amplitude and the compliance of each flexure hinge in a flexure-based mechanism are crucial for achieving the demanding design goals. In a flexure-based mechanism, different flexure hinges may be subject to totally different loads and undergo diverse deflections. For example, in a two-stage displacement amplifier, the flexure hinges in the first stage often undergo very small deflections, whereas those in the second stage bear very large deflections. To use identical flexure hinges for the whole amplifier could simplify the design process but always results in poor performances including lower transmission efficiency and shortened fatigue life. To select optimal design for each of the flexure hinges always leads to a high-dimensional optimization problem involving a large number of tuning parameters (including the geometric parameters and the orientations of each of the flexure hinges and the dimensions of the amplifier), which could be computationally prohibitive for optimization.</a:t>
            </a:r>
            <a:endParaRPr lang="en-US" altLang="zh-CN" sz="3600" dirty="0">
              <a:latin typeface="Times New Roman" panose="02020603050405020304" pitchFamily="18" charset="0"/>
              <a:cs typeface="Times New Roman" panose="02020603050405020304" pitchFamily="18" charset="0"/>
            </a:endParaRPr>
          </a:p>
          <a:p>
            <a:pPr algn="just"/>
            <a:r>
              <a:rPr lang="en-US" altLang="zh-CN" sz="3600" dirty="0">
                <a:latin typeface="Times New Roman" panose="02020603050405020304" pitchFamily="18" charset="0"/>
                <a:cs typeface="Times New Roman" panose="02020603050405020304" pitchFamily="18" charset="0"/>
              </a:rPr>
              <a:t>The contribution of this work is that a two-step optimization approach is proposed for optimizing flexure-based mechanisms, which decomposes the high-dimensional optimization problem into two low-dimensional </a:t>
            </a:r>
            <a:r>
              <a:rPr lang="en-US" altLang="zh-CN" sz="3600" dirty="0" err="1">
                <a:latin typeface="Times New Roman" panose="02020603050405020304" pitchFamily="18" charset="0"/>
                <a:cs typeface="Times New Roman" panose="02020603050405020304" pitchFamily="18" charset="0"/>
              </a:rPr>
              <a:t>subproblems</a:t>
            </a:r>
            <a:r>
              <a:rPr lang="en-US" altLang="zh-CN" sz="3600" dirty="0">
                <a:latin typeface="Times New Roman" panose="02020603050405020304" pitchFamily="18" charset="0"/>
                <a:cs typeface="Times New Roman" panose="02020603050405020304" pitchFamily="18" charset="0"/>
              </a:rPr>
              <a:t> (with one to allot the deflection amplitude and the other to allot the compliance). The two low-dimensional </a:t>
            </a:r>
            <a:r>
              <a:rPr lang="en-US" altLang="zh-CN" sz="3600" dirty="0" err="1">
                <a:latin typeface="Times New Roman" panose="02020603050405020304" pitchFamily="18" charset="0"/>
                <a:cs typeface="Times New Roman" panose="02020603050405020304" pitchFamily="18" charset="0"/>
              </a:rPr>
              <a:t>subproblems</a:t>
            </a:r>
            <a:r>
              <a:rPr lang="en-US" altLang="zh-CN" sz="3600" dirty="0">
                <a:latin typeface="Times New Roman" panose="02020603050405020304" pitchFamily="18" charset="0"/>
                <a:cs typeface="Times New Roman" panose="02020603050405020304" pitchFamily="18" charset="0"/>
              </a:rPr>
              <a:t> are relatively independent and can be tackled separately.</a:t>
            </a:r>
            <a:endParaRPr lang="zh-CN" altLang="en-US" sz="3600" dirty="0">
              <a:latin typeface="Times New Roman" panose="02020603050405020304" pitchFamily="18" charset="0"/>
              <a:cs typeface="Times New Roman" panose="02020603050405020304" pitchFamily="18" charset="0"/>
            </a:endParaRPr>
          </a:p>
        </p:txBody>
      </p:sp>
      <p:pic>
        <p:nvPicPr>
          <p:cNvPr id="42" name="图片 41"/>
          <p:cNvPicPr>
            <a:picLocks noChangeAspect="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72914" y="22811024"/>
            <a:ext cx="13750326" cy="3647859"/>
          </a:xfrm>
          <a:prstGeom prst="rect">
            <a:avLst/>
          </a:prstGeom>
          <a:noFill/>
        </p:spPr>
      </p:pic>
      <p:sp>
        <p:nvSpPr>
          <p:cNvPr id="13" name="矩形 12"/>
          <p:cNvSpPr/>
          <p:nvPr/>
        </p:nvSpPr>
        <p:spPr>
          <a:xfrm>
            <a:off x="1380636" y="28718740"/>
            <a:ext cx="12830664" cy="11726287"/>
          </a:xfrm>
          <a:prstGeom prst="rect">
            <a:avLst/>
          </a:prstGeom>
          <a:noFill/>
        </p:spPr>
        <p:txBody>
          <a:bodyPr wrap="square" rtlCol="0">
            <a:spAutoFit/>
          </a:bodyPr>
          <a:lstStyle/>
          <a:p>
            <a:pPr algn="just"/>
            <a:r>
              <a:rPr lang="en-US" altLang="zh-CN" sz="3600" dirty="0">
                <a:latin typeface="Times New Roman" panose="02020603050405020304" pitchFamily="18" charset="0"/>
                <a:cs typeface="Times New Roman" panose="02020603050405020304" pitchFamily="18" charset="0"/>
              </a:rPr>
              <a:t>The first step is a dimensional optimization of the mechanism in which the optimal placements of the flexure hinges are determined so as to minimize the angular deflection differences of flexure hinges while ensuring the design requirements (for example, the amplification ratio). Minimization of the angular deflection differences helps to allocate the deflections more evenly throughout the mechanism and improve energy transmission efficiency (noting that the main strain energy in each flexure hinge is of the quadratic form of the angular deflection). We call this step the kinematic optimization considering that the load-deflection relations of the flexure hinges are neglected, and a coarse model that captures the kinematics of the mechanism is enough. Based on the mechanism obtained in the first step, the second step tunes the geometric parameters and the orientations of the flexure hinges so as to lower the strain energy (improve transmission efficiency) while enhance the output stiffness. In this step, a fine </a:t>
            </a:r>
            <a:r>
              <a:rPr lang="en-US" altLang="zh-CN" sz="3600" dirty="0" err="1">
                <a:latin typeface="Times New Roman" panose="02020603050405020304" pitchFamily="18" charset="0"/>
                <a:cs typeface="Times New Roman" panose="02020603050405020304" pitchFamily="18" charset="0"/>
              </a:rPr>
              <a:t>kinetostatic</a:t>
            </a:r>
            <a:r>
              <a:rPr lang="en-US" altLang="zh-CN" sz="3600" dirty="0">
                <a:latin typeface="Times New Roman" panose="02020603050405020304" pitchFamily="18" charset="0"/>
                <a:cs typeface="Times New Roman" panose="02020603050405020304" pitchFamily="18" charset="0"/>
              </a:rPr>
              <a:t> model considering the load-deflection relations of each flexure hinge is required, thus we call it the </a:t>
            </a:r>
            <a:r>
              <a:rPr lang="en-US" altLang="zh-CN" sz="3600" dirty="0" err="1">
                <a:latin typeface="Times New Roman" panose="02020603050405020304" pitchFamily="18" charset="0"/>
                <a:cs typeface="Times New Roman" panose="02020603050405020304" pitchFamily="18" charset="0"/>
              </a:rPr>
              <a:t>kinetostatic</a:t>
            </a:r>
            <a:r>
              <a:rPr lang="en-US" altLang="zh-CN" sz="3600" dirty="0">
                <a:latin typeface="Times New Roman" panose="02020603050405020304" pitchFamily="18" charset="0"/>
                <a:cs typeface="Times New Roman" panose="02020603050405020304" pitchFamily="18" charset="0"/>
              </a:rPr>
              <a:t> optimization. By utilizing the generalized flexure models in the </a:t>
            </a:r>
            <a:r>
              <a:rPr lang="en-US" altLang="zh-CN" sz="3600" dirty="0" err="1">
                <a:latin typeface="Times New Roman" panose="02020603050405020304" pitchFamily="18" charset="0"/>
                <a:cs typeface="Times New Roman" panose="02020603050405020304" pitchFamily="18" charset="0"/>
              </a:rPr>
              <a:t>kinetostatic</a:t>
            </a:r>
            <a:r>
              <a:rPr lang="en-US" altLang="zh-CN" sz="3600" dirty="0">
                <a:latin typeface="Times New Roman" panose="02020603050405020304" pitchFamily="18" charset="0"/>
                <a:cs typeface="Times New Roman" panose="02020603050405020304" pitchFamily="18" charset="0"/>
              </a:rPr>
              <a:t> model, we are able to incorporate different types of flexure hinges in the </a:t>
            </a:r>
            <a:r>
              <a:rPr lang="en-US" altLang="zh-CN" sz="3600" dirty="0" err="1">
                <a:latin typeface="Times New Roman" panose="02020603050405020304" pitchFamily="18" charset="0"/>
                <a:cs typeface="Times New Roman" panose="02020603050405020304" pitchFamily="18" charset="0"/>
              </a:rPr>
              <a:t>kinetostatic</a:t>
            </a:r>
            <a:r>
              <a:rPr lang="en-US" altLang="zh-CN" sz="3600" dirty="0">
                <a:latin typeface="Times New Roman" panose="02020603050405020304" pitchFamily="18" charset="0"/>
                <a:cs typeface="Times New Roman" panose="02020603050405020304" pitchFamily="18" charset="0"/>
              </a:rPr>
              <a:t> optimization.</a:t>
            </a:r>
            <a:endParaRPr lang="zh-CN" altLang="en-US" sz="3600" dirty="0">
              <a:latin typeface="Times New Roman" panose="02020603050405020304" pitchFamily="18" charset="0"/>
              <a:cs typeface="Times New Roman" panose="02020603050405020304" pitchFamily="18" charset="0"/>
            </a:endParaRPr>
          </a:p>
        </p:txBody>
      </p:sp>
      <p:sp>
        <p:nvSpPr>
          <p:cNvPr id="16" name="矩形 15"/>
          <p:cNvSpPr/>
          <p:nvPr/>
        </p:nvSpPr>
        <p:spPr>
          <a:xfrm>
            <a:off x="16076503" y="7590147"/>
            <a:ext cx="13126041" cy="6740307"/>
          </a:xfrm>
          <a:prstGeom prst="rect">
            <a:avLst/>
          </a:prstGeom>
          <a:noFill/>
        </p:spPr>
        <p:txBody>
          <a:bodyPr wrap="square" rtlCol="0">
            <a:spAutoFit/>
          </a:bodyPr>
          <a:lstStyle/>
          <a:p>
            <a:pPr algn="just"/>
            <a:r>
              <a:rPr lang="en-US" altLang="zh-CN" sz="3600" dirty="0">
                <a:latin typeface="Times New Roman" panose="02020603050405020304" pitchFamily="18" charset="0"/>
                <a:cs typeface="Times New Roman" panose="02020603050405020304" pitchFamily="18" charset="0"/>
              </a:rPr>
              <a:t>The effectiveness of the two-step optimization approach is demonstrated on the </a:t>
            </a:r>
            <a:r>
              <a:rPr lang="en-US" altLang="zh-CN" sz="3600" dirty="0" err="1">
                <a:latin typeface="Times New Roman" panose="02020603050405020304" pitchFamily="18" charset="0"/>
                <a:cs typeface="Times New Roman" panose="02020603050405020304" pitchFamily="18" charset="0"/>
              </a:rPr>
              <a:t>tensural</a:t>
            </a:r>
            <a:r>
              <a:rPr lang="en-US" altLang="zh-CN" sz="3600" dirty="0">
                <a:latin typeface="Times New Roman" panose="02020603050405020304" pitchFamily="18" charset="0"/>
                <a:cs typeface="Times New Roman" panose="02020603050405020304" pitchFamily="18" charset="0"/>
              </a:rPr>
              <a:t> two-stage displacement amplifier. Besides ensuring the amplification ratio to guarantee the output stroke, we optimize the amplifier by minimizing the deflection angle differences of flexure hinges, lowering the total strain energy stored in the flexure hinges so as to improve the transmission efficiency, increasing the output stiffness so as to guarantee the effective actuation, and ensuring that the stress level in the flexure hinges is within the allowable stress of the material. As compared with the original design, both the transmission efficiency and the output stiffness are significantly improved after the two-step optimization with almost the same amplification ratio. </a:t>
            </a:r>
            <a:endParaRPr lang="zh-CN" altLang="en-US" sz="3600" dirty="0">
              <a:latin typeface="Times New Roman" panose="02020603050405020304" pitchFamily="18" charset="0"/>
              <a:cs typeface="Times New Roman" panose="02020603050405020304" pitchFamily="18" charset="0"/>
            </a:endParaRPr>
          </a:p>
        </p:txBody>
      </p:sp>
      <p:sp>
        <p:nvSpPr>
          <p:cNvPr id="18" name="矩形 17"/>
          <p:cNvSpPr/>
          <p:nvPr/>
        </p:nvSpPr>
        <p:spPr>
          <a:xfrm>
            <a:off x="15607396" y="25693754"/>
            <a:ext cx="13994903" cy="5632311"/>
          </a:xfrm>
          <a:prstGeom prst="rect">
            <a:avLst/>
          </a:prstGeom>
          <a:noFill/>
        </p:spPr>
        <p:txBody>
          <a:bodyPr wrap="square" rtlCol="0">
            <a:spAutoFit/>
          </a:bodyPr>
          <a:lstStyle/>
          <a:p>
            <a:pPr algn="just"/>
            <a:r>
              <a:rPr lang="en-US" altLang="zh-CN" sz="3600" dirty="0"/>
              <a:t>In this article, we proposed a two-step optimization approach for the optimization of flexure-based mechanisms. The approach divides the optimization problem into two relatively independent subproblems, i.e., a kinematic optimization and a </a:t>
            </a:r>
            <a:r>
              <a:rPr lang="en-US" altLang="zh-CN" sz="3600" dirty="0" err="1"/>
              <a:t>kinetostatic</a:t>
            </a:r>
            <a:r>
              <a:rPr lang="en-US" altLang="zh-CN" sz="3600" dirty="0"/>
              <a:t> optimization, for the purpose of reducing the modeling complexity and the computational burden. The </a:t>
            </a:r>
            <a:r>
              <a:rPr lang="en-US" altLang="zh-CN" sz="3600" dirty="0" err="1"/>
              <a:t>tensural</a:t>
            </a:r>
            <a:r>
              <a:rPr lang="en-US" altLang="zh-CN" sz="3600" dirty="0"/>
              <a:t> displacement amplifier was taken as a case study to demonstrate the effectiveness of the proposed two-step optimization approach. As compared with the original design, both the transmission efficiency and the output stiffness are significantly improved after the two-step optimization with almost the same amplification ratio. </a:t>
            </a:r>
            <a:endParaRPr lang="zh-CN" altLang="en-US" sz="3600" dirty="0">
              <a:latin typeface="Times New Roman" panose="02020603050405020304" pitchFamily="18" charset="0"/>
              <a:cs typeface="Times New Roman" panose="02020603050405020304" pitchFamily="18" charset="0"/>
            </a:endParaRPr>
          </a:p>
        </p:txBody>
      </p:sp>
      <p:pic>
        <p:nvPicPr>
          <p:cNvPr id="58" name="图片 57"/>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904681" y="-16542"/>
            <a:ext cx="3984598" cy="1399718"/>
          </a:xfrm>
          <a:prstGeom prst="rect">
            <a:avLst/>
          </a:prstGeom>
        </p:spPr>
      </p:pic>
    </p:spTree>
  </p:cSld>
  <p:clrMapOvr>
    <a:masterClrMapping/>
  </p:clrMapOvr>
</p:sld>
</file>

<file path=ppt/tags/tag1.xml><?xml version="1.0" encoding="utf-8"?>
<p:tagLst xmlns:p="http://schemas.openxmlformats.org/presentationml/2006/main">
  <p:tag name="KSO_WPP_MARK_KEY" val="1dd20240-6390-4576-808d-d4067f57cc98"/>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7414</Words>
  <Application>WPS 演示</Application>
  <PresentationFormat>自定义</PresentationFormat>
  <Paragraphs>85</Paragraphs>
  <Slides>2</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vt:i4>
      </vt:variant>
    </vt:vector>
  </HeadingPairs>
  <TitlesOfParts>
    <vt:vector size="13" baseType="lpstr">
      <vt:lpstr>Arial</vt:lpstr>
      <vt:lpstr>宋体</vt:lpstr>
      <vt:lpstr>Wingdings</vt:lpstr>
      <vt:lpstr>Times New Roman</vt:lpstr>
      <vt:lpstr>Calibri</vt:lpstr>
      <vt:lpstr>微软雅黑</vt:lpstr>
      <vt:lpstr>Arial Unicode MS</vt:lpstr>
      <vt:lpstr>等线 Light</vt:lpstr>
      <vt:lpstr>Calibri Light</vt:lpstr>
      <vt:lpstr>等线</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Cheng Lin</dc:creator>
  <cp:lastModifiedBy>阿甘</cp:lastModifiedBy>
  <cp:revision>34</cp:revision>
  <dcterms:created xsi:type="dcterms:W3CDTF">2022-03-06T13:11:00Z</dcterms:created>
  <dcterms:modified xsi:type="dcterms:W3CDTF">2025-03-24T02:13:44Z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F6190A3134A34ACB84B632B51A1EA298_13</vt:lpwstr>
  </property>
  <property fmtid="{D5CDD505-2E9C-101B-9397-08002B2CF9AE}" pid="3" name="KSOProductBuildVer">
    <vt:lpwstr>2052-12.1.0.20305</vt:lpwstr>
  </property>
</Properties>
</file>