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DFC6B6-CECB-4C82-8E49-888FBCF21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416D7B5-5911-4FBA-858E-3C10E510C4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E53AE20-E2A6-483C-808F-2106997CD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F26F-0FF5-489C-A5DC-DE637F431E58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91A122-9872-4314-89FB-734B984AA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F229185-28A8-483C-9324-1DEA3C301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884C-D8AB-4268-BFDF-8F8E1F665D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506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FC22EA-B191-4B6E-A3B2-433C19877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DDB5E8E-FF08-4BED-B2B3-2D87B04F0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2A5CA90-0535-4519-80D4-C09D5FB42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F26F-0FF5-489C-A5DC-DE637F431E58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68544C-44F7-44F5-9446-F447F95A6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F662B5-B7EC-4915-A0E5-D7FDDDD94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884C-D8AB-4268-BFDF-8F8E1F665D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090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C2F24FD-827C-4043-A09E-C741FEEE87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84E1601-7D59-4116-8659-847BC57667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BB9AEA-CC9D-4FA6-8830-921C0E343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F26F-0FF5-489C-A5DC-DE637F431E58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6582F45-0A78-4CDC-8EED-27D0CA22C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3460F1-C21A-4DFB-B3EF-25BECF0DF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884C-D8AB-4268-BFDF-8F8E1F665D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41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D1326B-7DED-4BE1-8EB8-CCC3DA07F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074201-9717-4038-A248-46D288AC9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5E48E82-0DEC-430C-AC57-6DD002C93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F26F-0FF5-489C-A5DC-DE637F431E58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81EA7C-5594-4A1B-B9F0-E51BC725B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3ED69AA-B42F-4E79-8897-4E65969AB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884C-D8AB-4268-BFDF-8F8E1F665D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7251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EC8825-16BC-47E2-9BB8-D5678D08C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F27F777-6E8A-468D-9501-8B64717BC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E591DEC-5A0C-4FF1-90CE-D831AF268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F26F-0FF5-489C-A5DC-DE637F431E58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1EFA21C-AAA1-43FC-93E8-88B202B1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47996F0-12F4-43B4-918F-BC869DC40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884C-D8AB-4268-BFDF-8F8E1F665D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3925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EE6545-5768-488B-8568-C7867E70C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53D1CF2-8522-47A0-AA33-01D233D428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B43F90B-F883-4034-AF62-5A17BC013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6052CE4-7308-4085-BDC8-369DDC70A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F26F-0FF5-489C-A5DC-DE637F431E58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0A586CC-DFFB-4F28-8A25-245501A84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D25C521-D03F-4C9C-90B0-73ED8E8D6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884C-D8AB-4268-BFDF-8F8E1F665D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978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F702C0-55B9-44C3-AB1D-7B2ED6C7A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AE8BA2E-82E9-4351-A827-642F39465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5D69408-EB40-4B2B-BCBB-1F1BA66D5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26DAC1D-2BF8-44B3-9FAF-6D9AB55917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0AA44D7-5A60-4B60-B480-0C64FBD7B6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98CDB80-5FFE-454E-80D8-F500A2B47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F26F-0FF5-489C-A5DC-DE637F431E58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9B4815A-67DB-41E8-BE6F-89A54250F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F55DBA9-4202-49D1-87AE-FAA748EDC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884C-D8AB-4268-BFDF-8F8E1F665D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143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1C282A-AE42-4C8D-9B0D-2C8FFCA23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0D6176A-3A49-4431-850F-433339987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F26F-0FF5-489C-A5DC-DE637F431E58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AC3C888-9376-4F4C-A34E-C1C46AAC1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40C730E-E85C-489B-8A71-0D889D681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884C-D8AB-4268-BFDF-8F8E1F665D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4415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FEA09C0-1D97-4E61-A059-E88660D52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F26F-0FF5-489C-A5DC-DE637F431E58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3838BE0-D6EA-4B3B-B001-7F3A4CCB3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55C7496-4090-4DE5-8620-2D9A27083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884C-D8AB-4268-BFDF-8F8E1F665D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8928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99C907-598C-47A8-9961-F1B8B846E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1BE741-923C-4F83-A705-A2FA4D7F3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D28F34D-A7EB-4EB8-9775-6AE9F31229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02D7B1E-390E-4202-B889-0B8B08606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F26F-0FF5-489C-A5DC-DE637F431E58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CFC6C18-850A-47AA-A2B4-32F8FC6E0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3BA110F-46E4-4A0A-8301-030171BFA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884C-D8AB-4268-BFDF-8F8E1F665D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5094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8AA2BD-A288-4801-BCE7-C4F5096F9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6A38769-DD0E-4B80-A122-7525D2A07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5FB1066-0EB1-481F-9779-06890C8E5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D8E435C-ECED-491C-8CD3-4ABCA6BC2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F26F-0FF5-489C-A5DC-DE637F431E58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D53C663-3094-486C-BF7D-F3A52C929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414B1EB-E357-4ACA-B09E-4FA064F6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4884C-D8AB-4268-BFDF-8F8E1F665D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5878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683A90E-848A-4DE8-8081-A07DE7F44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247B1A7-B9C3-4572-811B-7C737A951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9BC300A-F0C9-4036-A169-986A21B0D2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1F26F-0FF5-489C-A5DC-DE637F431E58}" type="datetimeFigureOut">
              <a:rPr lang="zh-CN" altLang="en-US" smtClean="0"/>
              <a:t>2025/5/5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CD1F57F-4485-42AB-A7DB-79FD2DAB9F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4BBC4F3-89CA-4736-ACDE-0E7D0F5AC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4884C-D8AB-4268-BFDF-8F8E1F665D7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352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EA824C73-9CEA-4BC4-93B3-70D5C639C4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003997"/>
              </p:ext>
            </p:extLst>
          </p:nvPr>
        </p:nvGraphicFramePr>
        <p:xfrm>
          <a:off x="1225118" y="807867"/>
          <a:ext cx="9959686" cy="5706137"/>
        </p:xfrm>
        <a:graphic>
          <a:graphicData uri="http://schemas.openxmlformats.org/drawingml/2006/table">
            <a:tbl>
              <a:tblPr/>
              <a:tblGrid>
                <a:gridCol w="887767">
                  <a:extLst>
                    <a:ext uri="{9D8B030D-6E8A-4147-A177-3AD203B41FA5}">
                      <a16:colId xmlns:a16="http://schemas.microsoft.com/office/drawing/2014/main" val="235717965"/>
                    </a:ext>
                  </a:extLst>
                </a:gridCol>
                <a:gridCol w="611829">
                  <a:extLst>
                    <a:ext uri="{9D8B030D-6E8A-4147-A177-3AD203B41FA5}">
                      <a16:colId xmlns:a16="http://schemas.microsoft.com/office/drawing/2014/main" val="4087133971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156257959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1011590824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880633499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1062899233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553053135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2984107853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1571067285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2874066453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2370220318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3763110759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1458441270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4111653142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3031965898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1374762729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2837447702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2404158950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3759064809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520903573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3674919268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3854375665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867929701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1021401097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786744539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3918366136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2462672515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3688915502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2584220933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866658549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288067846"/>
                    </a:ext>
                  </a:extLst>
                </a:gridCol>
                <a:gridCol w="282003">
                  <a:extLst>
                    <a:ext uri="{9D8B030D-6E8A-4147-A177-3AD203B41FA5}">
                      <a16:colId xmlns:a16="http://schemas.microsoft.com/office/drawing/2014/main" val="2423751023"/>
                    </a:ext>
                  </a:extLst>
                </a:gridCol>
              </a:tblGrid>
              <a:tr h="200283">
                <a:tc gridSpan="2">
                  <a:txBody>
                    <a:bodyPr/>
                    <a:lstStyle/>
                    <a:p>
                      <a:pPr algn="ctr" fontAlgn="auto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July 13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(Sunday)</a:t>
                      </a:r>
                    </a:p>
                  </a:txBody>
                  <a:tcPr marL="1562" marR="1562" marT="156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auto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July 14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(Monday)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auto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July 15</a:t>
                      </a:r>
                      <a:b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(Tuesday)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auto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July 16</a:t>
                      </a:r>
                      <a:b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(Wednesday)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auto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July 17</a:t>
                      </a:r>
                      <a:b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(Thursday)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auto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July 18</a:t>
                      </a:r>
                      <a:b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(Friday)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369747"/>
                  </a:ext>
                </a:extLst>
              </a:tr>
              <a:tr h="219969">
                <a:tc rowSpan="2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Registration</a:t>
                      </a:r>
                    </a:p>
                  </a:txBody>
                  <a:tcPr marL="1562" marR="1562" marT="156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zh-CN" altLang="en-US" sz="3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　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Room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7486366"/>
                  </a:ext>
                </a:extLst>
              </a:tr>
              <a:tr h="22555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algn="ctr" fontAlgn="auto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08:30-11</a:t>
                      </a:r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auto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Opening Ceremony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（8:30-8:50）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781069"/>
                  </a:ext>
                </a:extLst>
              </a:tr>
              <a:tr h="3507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 gridSpan="6">
                  <a:txBody>
                    <a:bodyPr/>
                    <a:lstStyle/>
                    <a:p>
                      <a:pPr algn="ctr" fontAlgn="auto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（8:50-9:40）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865086"/>
                  </a:ext>
                </a:extLst>
              </a:tr>
              <a:tr h="20320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5858975"/>
                  </a:ext>
                </a:extLst>
              </a:tr>
              <a:tr h="20320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208583"/>
                  </a:ext>
                </a:extLst>
              </a:tr>
              <a:tr h="21996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auto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Coffee Break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（9:40-10:00）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auto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Coffee Break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（9:35-9:55）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auto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Coffee Break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（9:30-9:50）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auto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Coffee Break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（9:30-9:50）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auto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Coffee Break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（9:30-9:50）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472425"/>
                  </a:ext>
                </a:extLst>
              </a:tr>
              <a:tr h="21996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 gridSpan="6">
                  <a:txBody>
                    <a:bodyPr/>
                    <a:lstStyle/>
                    <a:p>
                      <a:pPr algn="ctr" fontAlgn="auto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（10:00-10:50）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KL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10: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altLang="zh-CN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（9:50-10:40）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10: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KL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842736"/>
                  </a:ext>
                </a:extLst>
              </a:tr>
              <a:tr h="21996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KL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10:50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KL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10:50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 vMerge="1">
                  <a:txBody>
                    <a:bodyPr/>
                    <a:lstStyle/>
                    <a:p>
                      <a:pPr algn="ctr" fontAlgn="ctr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9A4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KL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10:50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914179"/>
                  </a:ext>
                </a:extLst>
              </a:tr>
              <a:tr h="21996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KL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11:10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KL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11:10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IZA General </a:t>
                      </a:r>
                      <a:br>
                        <a:rPr lang="en-US" altLang="zh-CN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zh-CN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Assembly</a:t>
                      </a:r>
                      <a:br>
                        <a:rPr lang="en-US" altLang="zh-CN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zh-CN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(10:40-11:50)</a:t>
                      </a:r>
                    </a:p>
                    <a:p>
                      <a:pPr algn="ctr" fontAlgn="auto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F9A4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KL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11:10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180905"/>
                  </a:ext>
                </a:extLst>
              </a:tr>
              <a:tr h="21996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pPr algn="ctr" fontAlgn="auto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（10:50-11:40）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11:15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KL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11:15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11:15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11:15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11:15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11:15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11:15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 vMerge="1">
                  <a:txBody>
                    <a:bodyPr/>
                    <a:lstStyle/>
                    <a:p>
                      <a:pPr algn="ctr" fontAlgn="auto"/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11:15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11:15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KL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11:15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9489390"/>
                  </a:ext>
                </a:extLst>
              </a:tr>
              <a:tr h="21996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4259626"/>
                  </a:ext>
                </a:extLst>
              </a:tr>
              <a:tr h="21996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11:30-13:30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auto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Lunch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auto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Lunch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auto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Lunch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auto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Lunch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auto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Lunch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051238"/>
                  </a:ext>
                </a:extLst>
              </a:tr>
              <a:tr h="21996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12">
                  <a:txBody>
                    <a:bodyPr/>
                    <a:lstStyle/>
                    <a:p>
                      <a:pPr algn="ctr" fontAlgn="auto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13:30-17:00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KL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14:05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2" gridSpan="6">
                  <a:txBody>
                    <a:bodyPr/>
                    <a:lstStyle/>
                    <a:p>
                      <a:pPr algn="ctr" fontAlgn="auto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Excursion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1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1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1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1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1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KL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14:05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9046158"/>
                  </a:ext>
                </a:extLst>
              </a:tr>
              <a:tr h="21996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6116727"/>
                  </a:ext>
                </a:extLst>
              </a:tr>
              <a:tr h="21996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4898630"/>
                  </a:ext>
                </a:extLst>
              </a:tr>
              <a:tr h="21996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KL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15:05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F1"/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KL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15:05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:50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188815"/>
                  </a:ext>
                </a:extLst>
              </a:tr>
              <a:tr h="21996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3383353"/>
                  </a:ext>
                </a:extLst>
              </a:tr>
              <a:tr h="21996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:35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:30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753116"/>
                  </a:ext>
                </a:extLst>
              </a:tr>
              <a:tr h="21996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auto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Coffee Break(15:35-15:50)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auto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Coffee Break(15:35-15:50)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auto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Coffee Break(15:35-15:50)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auto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Coffee Break(15:35-15:50)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55465"/>
                  </a:ext>
                </a:extLst>
              </a:tr>
              <a:tr h="21996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KL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16:25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16:15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KL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16:25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3615737"/>
                  </a:ext>
                </a:extLst>
              </a:tr>
              <a:tr h="21996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KL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16:45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16:35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16:35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KL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16:45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696324"/>
                  </a:ext>
                </a:extLst>
              </a:tr>
              <a:tr h="21996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16:50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16:50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16:50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16:50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16:50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16:55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16:55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16:55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16:55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16:50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KL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17:05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F1"/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16:50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16:50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16:50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16:50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16:50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6">
                  <a:txBody>
                    <a:bodyPr/>
                    <a:lstStyle/>
                    <a:p>
                      <a:pPr algn="ctr" fontAlgn="auto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PL(16:30-17:20)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5615358"/>
                  </a:ext>
                </a:extLst>
              </a:tr>
              <a:tr h="21996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17:10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17:10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17:10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17:10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17:10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17:15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17:15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17:15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17:15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17:10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:10</a:t>
                      </a:r>
                      <a:endParaRPr lang="en-US" sz="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17:10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17:10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17:10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17:10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17:10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023706"/>
                  </a:ext>
                </a:extLst>
              </a:tr>
              <a:tr h="21946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17:35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17:35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17:35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17:35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IL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gridSpan="6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OL</a:t>
                      </a:r>
                      <a:b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17:30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auto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Closing ceremony()17:20-17:40)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229279"/>
                  </a:ext>
                </a:extLst>
              </a:tr>
              <a:tr h="21996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Reception</a:t>
                      </a:r>
                    </a:p>
                  </a:txBody>
                  <a:tcPr marL="1562" marR="1562" marT="1562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17:30-19:00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Dinner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Dinner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Dinner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Conference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Banquet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Dinner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826519"/>
                  </a:ext>
                </a:extLst>
              </a:tr>
              <a:tr h="21996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19:00-21:00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Poster-l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Poster-l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zh-CN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　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zh-CN" alt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　</a:t>
                      </a:r>
                    </a:p>
                  </a:txBody>
                  <a:tcPr marL="1562" marR="1562" marT="156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844771"/>
                  </a:ext>
                </a:extLst>
              </a:tr>
            </a:tbl>
          </a:graphicData>
        </a:graphic>
      </p:graphicFrame>
      <p:sp>
        <p:nvSpPr>
          <p:cNvPr id="2" name="文本框 1">
            <a:extLst>
              <a:ext uri="{FF2B5EF4-FFF2-40B4-BE49-F238E27FC236}">
                <a16:creationId xmlns:a16="http://schemas.microsoft.com/office/drawing/2014/main" id="{24F696D0-FE84-47A5-BEC3-DF9608E4CB6C}"/>
              </a:ext>
            </a:extLst>
          </p:cNvPr>
          <p:cNvSpPr txBox="1"/>
          <p:nvPr/>
        </p:nvSpPr>
        <p:spPr>
          <a:xfrm>
            <a:off x="4906080" y="230820"/>
            <a:ext cx="25977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Program Overview</a:t>
            </a:r>
            <a:endParaRPr lang="zh-CN" altLang="en-US" sz="2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54926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530</Words>
  <Application>Microsoft Office PowerPoint</Application>
  <PresentationFormat>宽屏</PresentationFormat>
  <Paragraphs>466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等线</vt:lpstr>
      <vt:lpstr>等线 Light</vt:lpstr>
      <vt:lpstr>宋体</vt:lpstr>
      <vt:lpstr>微软雅黑</vt:lpstr>
      <vt:lpstr>Arial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闫文付</dc:creator>
  <cp:lastModifiedBy>闫文付</cp:lastModifiedBy>
  <cp:revision>5</cp:revision>
  <dcterms:created xsi:type="dcterms:W3CDTF">2025-05-05T13:37:31Z</dcterms:created>
  <dcterms:modified xsi:type="dcterms:W3CDTF">2025-05-05T13:47:03Z</dcterms:modified>
</cp:coreProperties>
</file>