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DFC6B6-CECB-4C82-8E49-888FBCF21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416D7B5-5911-4FBA-858E-3C10E510C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53AE20-E2A6-483C-808F-2106997C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91A122-9872-4314-89FB-734B984AA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229185-28A8-483C-9324-1DEA3C30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06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FC22EA-B191-4B6E-A3B2-433C1987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DB5E8E-FF08-4BED-B2B3-2D87B04F0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A5CA90-0535-4519-80D4-C09D5FB4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68544C-44F7-44F5-9446-F447F95A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F662B5-B7EC-4915-A0E5-D7FDDDD9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9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C2F24FD-827C-4043-A09E-C741FEEE8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84E1601-7D59-4116-8659-847BC5766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BB9AEA-CC9D-4FA6-8830-921C0E34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582F45-0A78-4CDC-8EED-27D0CA22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3460F1-C21A-4DFB-B3EF-25BECF0D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1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D1326B-7DED-4BE1-8EB8-CCC3DA07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074201-9717-4038-A248-46D288AC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E48E82-0DEC-430C-AC57-6DD002C9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81EA7C-5594-4A1B-B9F0-E51BC725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ED69AA-B42F-4E79-8897-4E65969A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25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EC8825-16BC-47E2-9BB8-D5678D08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27F777-6E8A-468D-9501-8B64717BC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591DEC-5A0C-4FF1-90CE-D831AF26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EFA21C-AAA1-43FC-93E8-88B202B1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7996F0-12F4-43B4-918F-BC869DC4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92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EE6545-5768-488B-8568-C7867E70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3D1CF2-8522-47A0-AA33-01D233D42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43F90B-F883-4034-AF62-5A17BC013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052CE4-7308-4085-BDC8-369DDC70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A586CC-DFFB-4F28-8A25-245501A8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25C521-D03F-4C9C-90B0-73ED8E8D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78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F702C0-55B9-44C3-AB1D-7B2ED6C7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E8BA2E-82E9-4351-A827-642F3946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D69408-EB40-4B2B-BCBB-1F1BA66D5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26DAC1D-2BF8-44B3-9FAF-6D9AB5591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0AA44D7-5A60-4B60-B480-0C64FBD7B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8CDB80-5FFE-454E-80D8-F500A2B4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9B4815A-67DB-41E8-BE6F-89A54250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F55DBA9-4202-49D1-87AE-FAA748ED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43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C282A-AE42-4C8D-9B0D-2C8FFCA23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0D6176A-3A49-4431-850F-43333998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C3C888-9376-4F4C-A34E-C1C46AAC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0C730E-E85C-489B-8A71-0D889D68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4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FEA09C0-1D97-4E61-A059-E88660D5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838BE0-D6EA-4B3B-B001-7F3A4CCB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55C7496-4090-4DE5-8620-2D9A2708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92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9C907-598C-47A8-9961-F1B8B846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1BE741-923C-4F83-A705-A2FA4D7F3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28F34D-A7EB-4EB8-9775-6AE9F3122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2D7B1E-390E-4202-B889-0B8B0860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FC6C18-850A-47AA-A2B4-32F8FC6E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BA110F-46E4-4A0A-8301-030171BF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09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8AA2BD-A288-4801-BCE7-C4F5096F9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6A38769-DD0E-4B80-A122-7525D2A07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FB1066-0EB1-481F-9779-06890C8E5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8E435C-ECED-491C-8CD3-4ABCA6BC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53C663-3094-486C-BF7D-F3A52C92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14B1EB-E357-4ACA-B09E-4FA064F6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87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683A90E-848A-4DE8-8081-A07DE7F4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47B1A7-B9C3-4572-811B-7C737A951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BC300A-F0C9-4036-A169-986A21B0D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F26F-0FF5-489C-A5DC-DE637F431E58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D1F57F-4485-42AB-A7DB-79FD2DAB9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BBC4F3-89CA-4736-ACDE-0E7D0F5AC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4884C-D8AB-4268-BFDF-8F8E1F665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52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A824C73-9CEA-4BC4-93B3-70D5C639C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003997"/>
              </p:ext>
            </p:extLst>
          </p:nvPr>
        </p:nvGraphicFramePr>
        <p:xfrm>
          <a:off x="1225118" y="807867"/>
          <a:ext cx="9959686" cy="5706137"/>
        </p:xfrm>
        <a:graphic>
          <a:graphicData uri="http://schemas.openxmlformats.org/drawingml/2006/table">
            <a:tbl>
              <a:tblPr/>
              <a:tblGrid>
                <a:gridCol w="887767">
                  <a:extLst>
                    <a:ext uri="{9D8B030D-6E8A-4147-A177-3AD203B41FA5}">
                      <a16:colId xmlns:a16="http://schemas.microsoft.com/office/drawing/2014/main" val="235717965"/>
                    </a:ext>
                  </a:extLst>
                </a:gridCol>
                <a:gridCol w="611829">
                  <a:extLst>
                    <a:ext uri="{9D8B030D-6E8A-4147-A177-3AD203B41FA5}">
                      <a16:colId xmlns:a16="http://schemas.microsoft.com/office/drawing/2014/main" val="4087133971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5625795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011590824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88063349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062899233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553053135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984107853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571067285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874066453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370220318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76311075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458441270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4111653142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031965898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37476272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837447702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404158950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75906480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520903573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674919268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854375665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867929701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1021401097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78674453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918366136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462672515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3688915502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584220933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866658549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88067846"/>
                    </a:ext>
                  </a:extLst>
                </a:gridCol>
                <a:gridCol w="282003">
                  <a:extLst>
                    <a:ext uri="{9D8B030D-6E8A-4147-A177-3AD203B41FA5}">
                      <a16:colId xmlns:a16="http://schemas.microsoft.com/office/drawing/2014/main" val="2423751023"/>
                    </a:ext>
                  </a:extLst>
                </a:gridCol>
              </a:tblGrid>
              <a:tr h="200283"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July 13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(Sunday)</a:t>
                      </a:r>
                    </a:p>
                  </a:txBody>
                  <a:tcPr marL="1562" marR="1562" marT="156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July 14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(Monday)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July 15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(Tuesday)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July 16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(Wednesday)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July 17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(Thursday)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July 18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(Friday)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369747"/>
                  </a:ext>
                </a:extLst>
              </a:tr>
              <a:tr h="219969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Registration</a:t>
                      </a:r>
                    </a:p>
                  </a:txBody>
                  <a:tcPr marL="1562" marR="1562" marT="156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Room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486366"/>
                  </a:ext>
                </a:extLst>
              </a:tr>
              <a:tr h="2255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auto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08:30-11</a:t>
                      </a: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Opening Ceremony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（8:30-8:50）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81069"/>
                  </a:ext>
                </a:extLst>
              </a:tr>
              <a:tr h="350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（8:50-9:40）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865086"/>
                  </a:ext>
                </a:extLst>
              </a:tr>
              <a:tr h="20320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858975"/>
                  </a:ext>
                </a:extLst>
              </a:tr>
              <a:tr h="20320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208583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（9:40-10:00）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（9:35-9:55）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（9:30-9:50）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（9:30-9:50）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（9:30-9:50）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472425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（10:00-10:50）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（9:50-10:40）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42736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9A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14179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IZA General </a:t>
                      </a:r>
                      <a:b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Assembly</a:t>
                      </a:r>
                      <a:b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zh-CN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(10:40-11:50)</a:t>
                      </a:r>
                    </a:p>
                    <a:p>
                      <a:pPr algn="ctr" fontAlgn="auto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9A4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80905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（10:50-11:40）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fontAlgn="auto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489390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259626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11:30-13:30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051238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 fontAlgn="auto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13:30-17:00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14:05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Excursion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1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14:05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046158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116727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898630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15:05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15:05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:50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88815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383353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:35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:30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753116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Break(15:35-15:50)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Break(15:35-15:50)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Break(15:35-15:50)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Coffee Break(15:35-15:50)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5465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16:25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16:25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615737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16:45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16:45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96324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KL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17:05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F1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16:50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PL(16:30-17:20)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615358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:10</a:t>
                      </a:r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17:10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023706"/>
                  </a:ext>
                </a:extLst>
              </a:tr>
              <a:tr h="21946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17:35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IL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OL</a:t>
                      </a:r>
                      <a:b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Closing ceremony()17:20-17:40)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229279"/>
                  </a:ext>
                </a:extLst>
              </a:tr>
              <a:tr h="2199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Reception</a:t>
                      </a:r>
                    </a:p>
                  </a:txBody>
                  <a:tcPr marL="1562" marR="1562" marT="156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17:30-19:00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Dinner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Dinner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Dinner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Conference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Banquet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Dinner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826519"/>
                  </a:ext>
                </a:extLst>
              </a:tr>
              <a:tr h="2199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19:00-21:00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Poster-l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Poster-l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zh-CN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zh-CN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1562" marR="1562" marT="1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844771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24F696D0-FE84-47A5-BEC3-DF9608E4CB6C}"/>
              </a:ext>
            </a:extLst>
          </p:cNvPr>
          <p:cNvSpPr txBox="1"/>
          <p:nvPr/>
        </p:nvSpPr>
        <p:spPr>
          <a:xfrm>
            <a:off x="4906080" y="230820"/>
            <a:ext cx="2597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Program Overview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492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530</Words>
  <Application>Microsoft Office PowerPoint</Application>
  <PresentationFormat>宽屏</PresentationFormat>
  <Paragraphs>466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微软雅黑</vt:lpstr>
      <vt:lpstr>Arial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闫文付</dc:creator>
  <cp:lastModifiedBy>闫文付</cp:lastModifiedBy>
  <cp:revision>5</cp:revision>
  <dcterms:created xsi:type="dcterms:W3CDTF">2025-05-05T13:37:31Z</dcterms:created>
  <dcterms:modified xsi:type="dcterms:W3CDTF">2025-05-05T13:47:03Z</dcterms:modified>
</cp:coreProperties>
</file>