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3240087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DA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20" d="100"/>
          <a:sy n="20" d="100"/>
        </p:scale>
        <p:origin x="300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66" y="7070108"/>
            <a:ext cx="27540744" cy="15040222"/>
          </a:xfrm>
        </p:spPr>
        <p:txBody>
          <a:bodyPr anchor="b"/>
          <a:lstStyle>
            <a:lvl1pPr algn="ctr">
              <a:defRPr sz="212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0110" y="22690338"/>
            <a:ext cx="2430065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20042" indent="0" algn="ctr">
              <a:buNone/>
              <a:defRPr sz="7087"/>
            </a:lvl2pPr>
            <a:lvl3pPr marL="3240085" indent="0" algn="ctr">
              <a:buNone/>
              <a:defRPr sz="6378"/>
            </a:lvl3pPr>
            <a:lvl4pPr marL="4860127" indent="0" algn="ctr">
              <a:buNone/>
              <a:defRPr sz="5669"/>
            </a:lvl4pPr>
            <a:lvl5pPr marL="6480170" indent="0" algn="ctr">
              <a:buNone/>
              <a:defRPr sz="5669"/>
            </a:lvl5pPr>
            <a:lvl6pPr marL="8100212" indent="0" algn="ctr">
              <a:buNone/>
              <a:defRPr sz="5669"/>
            </a:lvl6pPr>
            <a:lvl7pPr marL="9720255" indent="0" algn="ctr">
              <a:buNone/>
              <a:defRPr sz="5669"/>
            </a:lvl7pPr>
            <a:lvl8pPr marL="11340297" indent="0" algn="ctr">
              <a:buNone/>
              <a:defRPr sz="5669"/>
            </a:lvl8pPr>
            <a:lvl9pPr marL="12960340" indent="0" algn="ctr">
              <a:buNone/>
              <a:defRPr sz="566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B3B3-015C-46A4-96D7-E2A048B72A49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BC40-999D-46B8-80D1-7640C3F755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030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B3B3-015C-46A4-96D7-E2A048B72A49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BC40-999D-46B8-80D1-7640C3F755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9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6878" y="2300034"/>
            <a:ext cx="6986439" cy="366105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562" y="2300034"/>
            <a:ext cx="20554305" cy="366105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B3B3-015C-46A4-96D7-E2A048B72A49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BC40-999D-46B8-80D1-7640C3F755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15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B3B3-015C-46A4-96D7-E2A048B72A49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BC40-999D-46B8-80D1-7640C3F755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37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686" y="10770172"/>
            <a:ext cx="27945755" cy="17970262"/>
          </a:xfrm>
        </p:spPr>
        <p:txBody>
          <a:bodyPr anchor="b"/>
          <a:lstStyle>
            <a:lvl1pPr>
              <a:defRPr sz="212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686" y="28910440"/>
            <a:ext cx="27945755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20042" indent="0">
              <a:buNone/>
              <a:defRPr sz="7087">
                <a:solidFill>
                  <a:schemeClr val="tx1">
                    <a:tint val="75000"/>
                  </a:schemeClr>
                </a:solidFill>
              </a:defRPr>
            </a:lvl2pPr>
            <a:lvl3pPr marL="3240085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6012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80170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10021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202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4029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60340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B3B3-015C-46A4-96D7-E2A048B72A49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BC40-999D-46B8-80D1-7640C3F755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39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560" y="11500170"/>
            <a:ext cx="13770372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943" y="11500170"/>
            <a:ext cx="13770372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B3B3-015C-46A4-96D7-E2A048B72A49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BC40-999D-46B8-80D1-7640C3F755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21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780" y="2300044"/>
            <a:ext cx="27945755" cy="8350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784" y="10590160"/>
            <a:ext cx="1370708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20042" indent="0">
              <a:buNone/>
              <a:defRPr sz="7087" b="1"/>
            </a:lvl2pPr>
            <a:lvl3pPr marL="3240085" indent="0">
              <a:buNone/>
              <a:defRPr sz="6378" b="1"/>
            </a:lvl3pPr>
            <a:lvl4pPr marL="4860127" indent="0">
              <a:buNone/>
              <a:defRPr sz="5669" b="1"/>
            </a:lvl4pPr>
            <a:lvl5pPr marL="6480170" indent="0">
              <a:buNone/>
              <a:defRPr sz="5669" b="1"/>
            </a:lvl5pPr>
            <a:lvl6pPr marL="8100212" indent="0">
              <a:buNone/>
              <a:defRPr sz="5669" b="1"/>
            </a:lvl6pPr>
            <a:lvl7pPr marL="9720255" indent="0">
              <a:buNone/>
              <a:defRPr sz="5669" b="1"/>
            </a:lvl7pPr>
            <a:lvl8pPr marL="11340297" indent="0">
              <a:buNone/>
              <a:defRPr sz="5669" b="1"/>
            </a:lvl8pPr>
            <a:lvl9pPr marL="12960340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784" y="15780233"/>
            <a:ext cx="13707087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945" y="10590160"/>
            <a:ext cx="13774592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20042" indent="0">
              <a:buNone/>
              <a:defRPr sz="7087" b="1"/>
            </a:lvl2pPr>
            <a:lvl3pPr marL="3240085" indent="0">
              <a:buNone/>
              <a:defRPr sz="6378" b="1"/>
            </a:lvl3pPr>
            <a:lvl4pPr marL="4860127" indent="0">
              <a:buNone/>
              <a:defRPr sz="5669" b="1"/>
            </a:lvl4pPr>
            <a:lvl5pPr marL="6480170" indent="0">
              <a:buNone/>
              <a:defRPr sz="5669" b="1"/>
            </a:lvl5pPr>
            <a:lvl6pPr marL="8100212" indent="0">
              <a:buNone/>
              <a:defRPr sz="5669" b="1"/>
            </a:lvl6pPr>
            <a:lvl7pPr marL="9720255" indent="0">
              <a:buNone/>
              <a:defRPr sz="5669" b="1"/>
            </a:lvl7pPr>
            <a:lvl8pPr marL="11340297" indent="0">
              <a:buNone/>
              <a:defRPr sz="5669" b="1"/>
            </a:lvl8pPr>
            <a:lvl9pPr marL="12960340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945" y="15780233"/>
            <a:ext cx="13774592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B3B3-015C-46A4-96D7-E2A048B72A49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BC40-999D-46B8-80D1-7640C3F755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78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B3B3-015C-46A4-96D7-E2A048B72A49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BC40-999D-46B8-80D1-7640C3F755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693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B3B3-015C-46A4-96D7-E2A048B72A49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BC40-999D-46B8-80D1-7640C3F755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62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780" y="2880042"/>
            <a:ext cx="10450126" cy="10080149"/>
          </a:xfrm>
        </p:spPr>
        <p:txBody>
          <a:bodyPr anchor="b"/>
          <a:lstStyle>
            <a:lvl1pPr>
              <a:defRPr sz="1133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4592" y="6220102"/>
            <a:ext cx="16402943" cy="30700453"/>
          </a:xfrm>
        </p:spPr>
        <p:txBody>
          <a:bodyPr/>
          <a:lstStyle>
            <a:lvl1pPr>
              <a:defRPr sz="11339"/>
            </a:lvl1pPr>
            <a:lvl2pPr>
              <a:defRPr sz="9922"/>
            </a:lvl2pPr>
            <a:lvl3pPr>
              <a:defRPr sz="8504"/>
            </a:lvl3pPr>
            <a:lvl4pPr>
              <a:defRPr sz="7087"/>
            </a:lvl4pPr>
            <a:lvl5pPr>
              <a:defRPr sz="7087"/>
            </a:lvl5pPr>
            <a:lvl6pPr>
              <a:defRPr sz="7087"/>
            </a:lvl6pPr>
            <a:lvl7pPr>
              <a:defRPr sz="7087"/>
            </a:lvl7pPr>
            <a:lvl8pPr>
              <a:defRPr sz="7087"/>
            </a:lvl8pPr>
            <a:lvl9pPr>
              <a:defRPr sz="708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780" y="12960191"/>
            <a:ext cx="10450126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20042" indent="0">
              <a:buNone/>
              <a:defRPr sz="4961"/>
            </a:lvl2pPr>
            <a:lvl3pPr marL="3240085" indent="0">
              <a:buNone/>
              <a:defRPr sz="4252"/>
            </a:lvl3pPr>
            <a:lvl4pPr marL="4860127" indent="0">
              <a:buNone/>
              <a:defRPr sz="3543"/>
            </a:lvl4pPr>
            <a:lvl5pPr marL="6480170" indent="0">
              <a:buNone/>
              <a:defRPr sz="3543"/>
            </a:lvl5pPr>
            <a:lvl6pPr marL="8100212" indent="0">
              <a:buNone/>
              <a:defRPr sz="3543"/>
            </a:lvl6pPr>
            <a:lvl7pPr marL="9720255" indent="0">
              <a:buNone/>
              <a:defRPr sz="3543"/>
            </a:lvl7pPr>
            <a:lvl8pPr marL="11340297" indent="0">
              <a:buNone/>
              <a:defRPr sz="3543"/>
            </a:lvl8pPr>
            <a:lvl9pPr marL="12960340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B3B3-015C-46A4-96D7-E2A048B72A49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BC40-999D-46B8-80D1-7640C3F755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27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780" y="2880042"/>
            <a:ext cx="10450126" cy="10080149"/>
          </a:xfrm>
        </p:spPr>
        <p:txBody>
          <a:bodyPr anchor="b"/>
          <a:lstStyle>
            <a:lvl1pPr>
              <a:defRPr sz="1133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4592" y="6220102"/>
            <a:ext cx="16402943" cy="30700453"/>
          </a:xfrm>
        </p:spPr>
        <p:txBody>
          <a:bodyPr anchor="t"/>
          <a:lstStyle>
            <a:lvl1pPr marL="0" indent="0">
              <a:buNone/>
              <a:defRPr sz="11339"/>
            </a:lvl1pPr>
            <a:lvl2pPr marL="1620042" indent="0">
              <a:buNone/>
              <a:defRPr sz="9922"/>
            </a:lvl2pPr>
            <a:lvl3pPr marL="3240085" indent="0">
              <a:buNone/>
              <a:defRPr sz="8504"/>
            </a:lvl3pPr>
            <a:lvl4pPr marL="4860127" indent="0">
              <a:buNone/>
              <a:defRPr sz="7087"/>
            </a:lvl4pPr>
            <a:lvl5pPr marL="6480170" indent="0">
              <a:buNone/>
              <a:defRPr sz="7087"/>
            </a:lvl5pPr>
            <a:lvl6pPr marL="8100212" indent="0">
              <a:buNone/>
              <a:defRPr sz="7087"/>
            </a:lvl6pPr>
            <a:lvl7pPr marL="9720255" indent="0">
              <a:buNone/>
              <a:defRPr sz="7087"/>
            </a:lvl7pPr>
            <a:lvl8pPr marL="11340297" indent="0">
              <a:buNone/>
              <a:defRPr sz="7087"/>
            </a:lvl8pPr>
            <a:lvl9pPr marL="12960340" indent="0">
              <a:buNone/>
              <a:defRPr sz="7087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780" y="12960191"/>
            <a:ext cx="10450126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20042" indent="0">
              <a:buNone/>
              <a:defRPr sz="4961"/>
            </a:lvl2pPr>
            <a:lvl3pPr marL="3240085" indent="0">
              <a:buNone/>
              <a:defRPr sz="4252"/>
            </a:lvl3pPr>
            <a:lvl4pPr marL="4860127" indent="0">
              <a:buNone/>
              <a:defRPr sz="3543"/>
            </a:lvl4pPr>
            <a:lvl5pPr marL="6480170" indent="0">
              <a:buNone/>
              <a:defRPr sz="3543"/>
            </a:lvl5pPr>
            <a:lvl6pPr marL="8100212" indent="0">
              <a:buNone/>
              <a:defRPr sz="3543"/>
            </a:lvl6pPr>
            <a:lvl7pPr marL="9720255" indent="0">
              <a:buNone/>
              <a:defRPr sz="3543"/>
            </a:lvl7pPr>
            <a:lvl8pPr marL="11340297" indent="0">
              <a:buNone/>
              <a:defRPr sz="3543"/>
            </a:lvl8pPr>
            <a:lvl9pPr marL="12960340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B3B3-015C-46A4-96D7-E2A048B72A49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BC40-999D-46B8-80D1-7640C3F755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98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560" y="2300044"/>
            <a:ext cx="27945755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560" y="11500170"/>
            <a:ext cx="27945755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EB3B3-015C-46A4-96D7-E2A048B72A49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BC40-999D-46B8-80D1-7640C3F755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21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40085" rtl="0" eaLnBrk="1" latinLnBrk="0" hangingPunct="1">
        <a:lnSpc>
          <a:spcPct val="90000"/>
        </a:lnSpc>
        <a:spcBef>
          <a:spcPct val="0"/>
        </a:spcBef>
        <a:buNone/>
        <a:defRPr sz="155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021" indent="-810021" algn="l" defTabSz="3240085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2" kern="1200">
          <a:solidFill>
            <a:schemeClr val="tx1"/>
          </a:solidFill>
          <a:latin typeface="+mn-lt"/>
          <a:ea typeface="+mn-ea"/>
          <a:cs typeface="+mn-cs"/>
        </a:defRPr>
      </a:lvl1pPr>
      <a:lvl2pPr marL="2430064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50106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670149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90191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10234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30276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50319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70361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20042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40085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60127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0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100212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20255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40297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60340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8803163-3A7F-7FBA-55D8-C18783C18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42" y="55179"/>
            <a:ext cx="10479997" cy="217261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8E9A7A4-32BE-4129-92E7-F4419FCE52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7" r="27202"/>
          <a:stretch/>
        </p:blipFill>
        <p:spPr>
          <a:xfrm>
            <a:off x="0" y="0"/>
            <a:ext cx="32491270" cy="43200638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0E96780A-F027-4B7F-8040-D0F8C3A2119E}"/>
              </a:ext>
            </a:extLst>
          </p:cNvPr>
          <p:cNvSpPr/>
          <p:nvPr/>
        </p:nvSpPr>
        <p:spPr>
          <a:xfrm>
            <a:off x="0" y="0"/>
            <a:ext cx="32491270" cy="18554700"/>
          </a:xfrm>
          <a:prstGeom prst="rect">
            <a:avLst/>
          </a:prstGeom>
          <a:gradFill>
            <a:gsLst>
              <a:gs pos="23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63C8EF0-635A-4541-AA6A-18C59DB0A86D}"/>
              </a:ext>
            </a:extLst>
          </p:cNvPr>
          <p:cNvCxnSpPr>
            <a:cxnSpLocks/>
          </p:cNvCxnSpPr>
          <p:nvPr/>
        </p:nvCxnSpPr>
        <p:spPr>
          <a:xfrm>
            <a:off x="279443" y="2545427"/>
            <a:ext cx="32121432" cy="0"/>
          </a:xfrm>
          <a:prstGeom prst="line">
            <a:avLst/>
          </a:prstGeom>
          <a:ln w="107950">
            <a:solidFill>
              <a:srgbClr val="1DA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50">
            <a:extLst>
              <a:ext uri="{FF2B5EF4-FFF2-40B4-BE49-F238E27FC236}">
                <a16:creationId xmlns:a16="http://schemas.microsoft.com/office/drawing/2014/main" id="{D71DCE54-22D8-4892-BF7F-7E0EEC42C69F}"/>
              </a:ext>
            </a:extLst>
          </p:cNvPr>
          <p:cNvSpPr/>
          <p:nvPr/>
        </p:nvSpPr>
        <p:spPr>
          <a:xfrm>
            <a:off x="16521113" y="8728483"/>
            <a:ext cx="15244762" cy="32836122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lstStyle/>
          <a:p>
            <a:pPr eaLnBrk="1" hangingPunct="1"/>
            <a:endParaRPr lang="en-US" altLang="zh-CN" sz="8500" dirty="0">
              <a:latin typeface="Calibri" panose="020F0502020204030204" pitchFamily="34" charset="0"/>
            </a:endParaRP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26CBB478-B287-4FF9-887D-B47687F1A228}"/>
              </a:ext>
            </a:extLst>
          </p:cNvPr>
          <p:cNvSpPr/>
          <p:nvPr/>
        </p:nvSpPr>
        <p:spPr>
          <a:xfrm>
            <a:off x="561975" y="8728483"/>
            <a:ext cx="15246350" cy="33191722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lstStyle/>
          <a:p>
            <a:pPr eaLnBrk="1" hangingPunct="1"/>
            <a:endParaRPr lang="en-US" altLang="zh-CN" sz="8500" dirty="0">
              <a:latin typeface="Calibri" panose="020F0502020204030204" pitchFamily="34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4FA65274-5F9D-46B5-BF08-E856229C6807}"/>
              </a:ext>
            </a:extLst>
          </p:cNvPr>
          <p:cNvSpPr txBox="1"/>
          <p:nvPr/>
        </p:nvSpPr>
        <p:spPr>
          <a:xfrm>
            <a:off x="795068" y="10916998"/>
            <a:ext cx="14701838" cy="17692687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0ECFE338-B010-488D-A8EB-FADFA9899EC7}"/>
              </a:ext>
            </a:extLst>
          </p:cNvPr>
          <p:cNvSpPr txBox="1"/>
          <p:nvPr/>
        </p:nvSpPr>
        <p:spPr>
          <a:xfrm>
            <a:off x="2846388" y="29175755"/>
            <a:ext cx="9299575" cy="1382712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8500" b="1" dirty="0">
                <a:latin typeface="Calibri" panose="020F0502020204030204" pitchFamily="34" charset="0"/>
              </a:rPr>
              <a:t>实验方法 </a:t>
            </a:r>
            <a:r>
              <a:rPr lang="en-US" altLang="zh-CN" sz="8500" b="1" dirty="0">
                <a:latin typeface="Calibri" panose="020F0502020204030204" pitchFamily="34" charset="0"/>
              </a:rPr>
              <a:t>Methods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AFC01E30-A51F-4A4E-A37D-8A12317ED3E5}"/>
              </a:ext>
            </a:extLst>
          </p:cNvPr>
          <p:cNvSpPr txBox="1"/>
          <p:nvPr/>
        </p:nvSpPr>
        <p:spPr>
          <a:xfrm>
            <a:off x="17068800" y="29767892"/>
            <a:ext cx="13309600" cy="1398588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8500" b="1" dirty="0">
                <a:latin typeface="Calibri" panose="020F0502020204030204" pitchFamily="34" charset="0"/>
              </a:rPr>
              <a:t>实验结论 </a:t>
            </a:r>
            <a:r>
              <a:rPr lang="en-US" altLang="zh-CN" sz="8500" b="1" dirty="0">
                <a:latin typeface="Calibri" panose="020F0502020204030204" pitchFamily="34" charset="0"/>
              </a:rPr>
              <a:t>Conclusions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186C3FCE-2766-4994-8252-2D269A28C3D0}"/>
              </a:ext>
            </a:extLst>
          </p:cNvPr>
          <p:cNvSpPr txBox="1"/>
          <p:nvPr/>
        </p:nvSpPr>
        <p:spPr>
          <a:xfrm>
            <a:off x="2732088" y="4375829"/>
            <a:ext cx="27716162" cy="3814762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12400" b="1" dirty="0">
                <a:latin typeface="Calibri" panose="020F0502020204030204" pitchFamily="34" charset="0"/>
              </a:rPr>
              <a:t>研究题目</a:t>
            </a:r>
            <a:r>
              <a:rPr lang="en-US" altLang="zh-CN" sz="12400" b="1" dirty="0">
                <a:latin typeface="Calibri" panose="020F0502020204030204" pitchFamily="34" charset="0"/>
              </a:rPr>
              <a:t>Title of the Research Study</a:t>
            </a:r>
          </a:p>
          <a:p>
            <a:pPr algn="ctr" eaLnBrk="1" hangingPunct="1"/>
            <a:r>
              <a:rPr lang="zh-CN" altLang="en-US" sz="7800" b="1" dirty="0">
                <a:latin typeface="Calibri" panose="020F0502020204030204" pitchFamily="34" charset="0"/>
              </a:rPr>
              <a:t>作者姓名 </a:t>
            </a:r>
            <a:r>
              <a:rPr lang="en-US" altLang="zh-CN" sz="7800" b="1" dirty="0">
                <a:latin typeface="Calibri" panose="020F0502020204030204" pitchFamily="34" charset="0"/>
              </a:rPr>
              <a:t>Author(s)</a:t>
            </a:r>
          </a:p>
          <a:p>
            <a:pPr algn="ctr" eaLnBrk="1" hangingPunct="1"/>
            <a:r>
              <a:rPr lang="zh-CN" altLang="en-US" sz="4000" b="1" i="1" dirty="0">
                <a:latin typeface="Calibri" panose="020F0502020204030204" pitchFamily="34" charset="0"/>
              </a:rPr>
              <a:t>单位名称 </a:t>
            </a:r>
            <a:r>
              <a:rPr lang="en-US" altLang="zh-CN" sz="4000" b="1" i="1" dirty="0">
                <a:latin typeface="Calibri" panose="020F0502020204030204" pitchFamily="34" charset="0"/>
              </a:rPr>
              <a:t>UNIVERSITIES AND/OR  ENTERPRISES THEY ARE AFFILIATED WITH</a:t>
            </a:r>
            <a:endParaRPr lang="en-US" altLang="zh-CN" sz="7800" dirty="0">
              <a:latin typeface="Calibri" panose="020F0502020204030204" pitchFamily="34" charset="0"/>
            </a:endParaRP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7A5E9CB9-2163-492D-BBFE-7AB5FE06A272}"/>
              </a:ext>
            </a:extLst>
          </p:cNvPr>
          <p:cNvSpPr txBox="1"/>
          <p:nvPr/>
        </p:nvSpPr>
        <p:spPr>
          <a:xfrm>
            <a:off x="17408525" y="21760035"/>
            <a:ext cx="6132513" cy="1076325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6400" b="1" i="1" dirty="0">
                <a:latin typeface="Calibri" panose="020F0502020204030204" pitchFamily="34" charset="0"/>
              </a:rPr>
              <a:t>插图 </a:t>
            </a:r>
            <a:r>
              <a:rPr lang="en-US" altLang="zh-CN" sz="6400" b="1" i="1" dirty="0">
                <a:latin typeface="Calibri" panose="020F0502020204030204" pitchFamily="34" charset="0"/>
              </a:rPr>
              <a:t>Figure #1</a:t>
            </a:r>
          </a:p>
        </p:txBody>
      </p:sp>
      <p:sp>
        <p:nvSpPr>
          <p:cNvPr id="18" name="Text Box 25">
            <a:extLst>
              <a:ext uri="{FF2B5EF4-FFF2-40B4-BE49-F238E27FC236}">
                <a16:creationId xmlns:a16="http://schemas.microsoft.com/office/drawing/2014/main" id="{4201E5C0-2CAC-4FF4-B481-8BDBD5B3B636}"/>
              </a:ext>
            </a:extLst>
          </p:cNvPr>
          <p:cNvSpPr txBox="1"/>
          <p:nvPr/>
        </p:nvSpPr>
        <p:spPr>
          <a:xfrm>
            <a:off x="24815800" y="21788450"/>
            <a:ext cx="6132513" cy="1074738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6400" b="1" i="1" dirty="0">
                <a:latin typeface="Calibri" panose="020F0502020204030204" pitchFamily="34" charset="0"/>
              </a:rPr>
              <a:t>插图 </a:t>
            </a:r>
            <a:r>
              <a:rPr lang="en-US" altLang="zh-CN" sz="6400" b="1" i="1" dirty="0">
                <a:latin typeface="Calibri" panose="020F0502020204030204" pitchFamily="34" charset="0"/>
              </a:rPr>
              <a:t>Figure #2</a:t>
            </a:r>
          </a:p>
        </p:txBody>
      </p:sp>
      <p:sp>
        <p:nvSpPr>
          <p:cNvPr id="19" name="AutoShape 26">
            <a:extLst>
              <a:ext uri="{FF2B5EF4-FFF2-40B4-BE49-F238E27FC236}">
                <a16:creationId xmlns:a16="http://schemas.microsoft.com/office/drawing/2014/main" id="{1B272601-631F-4B9C-9889-2DDAA1E3C5A5}"/>
              </a:ext>
            </a:extLst>
          </p:cNvPr>
          <p:cNvSpPr/>
          <p:nvPr/>
        </p:nvSpPr>
        <p:spPr>
          <a:xfrm>
            <a:off x="24815800" y="23459252"/>
            <a:ext cx="6188075" cy="5116512"/>
          </a:xfrm>
          <a:prstGeom prst="flowChartOr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lstStyle/>
          <a:p>
            <a:pPr eaLnBrk="1" hangingPunct="1"/>
            <a:endParaRPr lang="en-US" altLang="zh-CN" sz="8500" dirty="0">
              <a:latin typeface="Calibri" panose="020F0502020204030204" pitchFamily="34" charset="0"/>
            </a:endParaRPr>
          </a:p>
        </p:txBody>
      </p:sp>
      <p:sp>
        <p:nvSpPr>
          <p:cNvPr id="21" name="Text Box 27">
            <a:extLst>
              <a:ext uri="{FF2B5EF4-FFF2-40B4-BE49-F238E27FC236}">
                <a16:creationId xmlns:a16="http://schemas.microsoft.com/office/drawing/2014/main" id="{38D47E80-0C8B-4E89-8A54-4A7CFD14601C}"/>
              </a:ext>
            </a:extLst>
          </p:cNvPr>
          <p:cNvSpPr txBox="1"/>
          <p:nvPr/>
        </p:nvSpPr>
        <p:spPr>
          <a:xfrm>
            <a:off x="20854988" y="36532230"/>
            <a:ext cx="8497887" cy="1074737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6400" dirty="0">
                <a:latin typeface="Calibri" panose="020F0502020204030204" pitchFamily="34" charset="0"/>
              </a:rPr>
              <a:t>相关介绍</a:t>
            </a:r>
            <a:r>
              <a:rPr lang="en-US" altLang="zh-CN" sz="6400" dirty="0">
                <a:latin typeface="Calibri" panose="020F0502020204030204" pitchFamily="34" charset="0"/>
              </a:rPr>
              <a:t>Bibliography</a:t>
            </a:r>
          </a:p>
        </p:txBody>
      </p:sp>
      <p:sp>
        <p:nvSpPr>
          <p:cNvPr id="22" name="Rectangle 35">
            <a:extLst>
              <a:ext uri="{FF2B5EF4-FFF2-40B4-BE49-F238E27FC236}">
                <a16:creationId xmlns:a16="http://schemas.microsoft.com/office/drawing/2014/main" id="{9A9A241E-25FD-433C-BC1B-04B8783E9521}"/>
              </a:ext>
            </a:extLst>
          </p:cNvPr>
          <p:cNvSpPr/>
          <p:nvPr/>
        </p:nvSpPr>
        <p:spPr>
          <a:xfrm>
            <a:off x="17108470" y="23424327"/>
            <a:ext cx="6750050" cy="51514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4" tIns="45001" rIns="90004" bIns="45001" anchor="ctr" anchorCtr="0"/>
          <a:lstStyle/>
          <a:p>
            <a:pPr algn="ctr" defTabSz="898525"/>
            <a:r>
              <a:rPr lang="zh-CN" altLang="en-US" sz="4300" dirty="0">
                <a:latin typeface="Times New Roman" panose="02020603050405020304" pitchFamily="18" charset="0"/>
              </a:rPr>
              <a:t>图表或图片</a:t>
            </a:r>
            <a:endParaRPr lang="en-US" altLang="zh-CN" sz="4300" dirty="0">
              <a:latin typeface="Times New Roman" panose="02020603050405020304" pitchFamily="18" charset="0"/>
            </a:endParaRPr>
          </a:p>
          <a:p>
            <a:pPr algn="ctr" defTabSz="898525"/>
            <a:r>
              <a:rPr lang="en-US" altLang="zh-CN" sz="4300" dirty="0">
                <a:latin typeface="Times New Roman" panose="02020603050405020304" pitchFamily="18" charset="0"/>
              </a:rPr>
              <a:t>CHART or PICTURE</a:t>
            </a:r>
          </a:p>
        </p:txBody>
      </p:sp>
      <p:sp>
        <p:nvSpPr>
          <p:cNvPr id="23" name="Text Box 36">
            <a:extLst>
              <a:ext uri="{FF2B5EF4-FFF2-40B4-BE49-F238E27FC236}">
                <a16:creationId xmlns:a16="http://schemas.microsoft.com/office/drawing/2014/main" id="{297CE2B1-8F4F-48A1-ADE6-2C50774BBAB7}"/>
              </a:ext>
            </a:extLst>
          </p:cNvPr>
          <p:cNvSpPr txBox="1"/>
          <p:nvPr/>
        </p:nvSpPr>
        <p:spPr>
          <a:xfrm>
            <a:off x="1265238" y="31326817"/>
            <a:ext cx="14157325" cy="10399713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lstStyle/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31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YyyyyyyyyyyyyyyyyyyyyyyyyyyyyyyyyyyyyyyyyyyyyyyyyyyyyyyyyyyyyyyyyyyyyyyyyyyyyyyyyyyyyyyyyyyyyyyyyyyyyyyyyyyyyyyyyyyyyyyyyyyyyyyyyyyyyyyyyyyyyyyyyyyyyyyyyyyyyyyYyyyyyyyyyyyyyyyyyyyyyyyyyyyyyyyyyyyyyyyyyyyyyyyyyyyyyyyyyyyyyy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31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xxxxxxxxxxxxxxxxxxxxxxxxxxxxxxxxxxxxxxxxxxxxxxxxxxxxxxxxxxxxxxxxxxxxxxxxxxxxxxxxxxxxxxxxxxxxxxxxxxxxxxxxxxxxxxxxxxxxxxxxxxxxxxxxxxxxxxxxxxxxxxxxxxxxxxxxxxxxxxxxxxxxxxxxxxxxxxxxxxxxxxxxxxxxxxx.</a:t>
            </a:r>
            <a:endParaRPr lang="en-US" altLang="zh-CN" sz="3100" b="1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3100" b="1" dirty="0">
              <a:latin typeface="Times New Roman" panose="02020603050405020304" pitchFamily="18" charset="0"/>
            </a:endParaRPr>
          </a:p>
          <a:p>
            <a:pPr defTabSz="603250"/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24" name="Text Box 38">
            <a:extLst>
              <a:ext uri="{FF2B5EF4-FFF2-40B4-BE49-F238E27FC236}">
                <a16:creationId xmlns:a16="http://schemas.microsoft.com/office/drawing/2014/main" id="{C4B71151-3F22-4EFD-BB82-B39844DD2633}"/>
              </a:ext>
            </a:extLst>
          </p:cNvPr>
          <p:cNvSpPr txBox="1"/>
          <p:nvPr/>
        </p:nvSpPr>
        <p:spPr>
          <a:xfrm>
            <a:off x="17408525" y="37918117"/>
            <a:ext cx="13646150" cy="2926196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lstStyle/>
          <a:p>
            <a:pPr marL="335280" indent="-335280" defTabSz="603250">
              <a:lnSpc>
                <a:spcPct val="95000"/>
              </a:lnSpc>
              <a:buNone/>
            </a:pPr>
            <a:endParaRPr lang="en-US" altLang="zh-CN" sz="2800" b="1" u="sng" dirty="0">
              <a:latin typeface="Times New Roman" panose="02020603050405020304" pitchFamily="18" charset="0"/>
            </a:endParaRPr>
          </a:p>
          <a:p>
            <a:pPr marL="335280" indent="-335280" defTabSz="603250">
              <a:lnSpc>
                <a:spcPct val="95000"/>
              </a:lnSpc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Xxxxxxxxxxxxxxxxxxxxxxxxxxxxxxxxxxxxxxxxxxxxxxxxxxxxxxxxxxxxxxxxxxxxxxxxxxxxxxxxxxxxxxxxxxx</a:t>
            </a:r>
          </a:p>
          <a:p>
            <a:pPr marL="335280" indent="-335280" defTabSz="603250">
              <a:lnSpc>
                <a:spcPct val="95000"/>
              </a:lnSpc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Xxxxxxxxxxxxxxxxxxxxxxxxxxxxxxxxxxxxxxxxxxxxxxxxxxxxxxxxxxxxxxxxxxxxxxxxxxxxxxxxxxxxxxxxxxxx</a:t>
            </a:r>
          </a:p>
          <a:p>
            <a:pPr marL="335280" indent="-335280" defTabSz="603250">
              <a:lnSpc>
                <a:spcPct val="95000"/>
              </a:lnSpc>
              <a:buFont typeface="Symbol" panose="05050102010706020507" pitchFamily="18" charset="2"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</a:t>
            </a:r>
          </a:p>
        </p:txBody>
      </p:sp>
      <p:sp>
        <p:nvSpPr>
          <p:cNvPr id="27" name="Text Box 39">
            <a:extLst>
              <a:ext uri="{FF2B5EF4-FFF2-40B4-BE49-F238E27FC236}">
                <a16:creationId xmlns:a16="http://schemas.microsoft.com/office/drawing/2014/main" id="{43628935-A33B-4E78-AAAF-A8059F2CDB68}"/>
              </a:ext>
            </a:extLst>
          </p:cNvPr>
          <p:cNvSpPr txBox="1"/>
          <p:nvPr/>
        </p:nvSpPr>
        <p:spPr>
          <a:xfrm>
            <a:off x="16979900" y="10955542"/>
            <a:ext cx="14130337" cy="10382083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lstStyle/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defTabSz="603250">
              <a:lnSpc>
                <a:spcPct val="95000"/>
              </a:lnSpc>
            </a:pPr>
            <a:endParaRPr lang="en-US" altLang="zh-CN" sz="31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defTabSz="603250">
              <a:lnSpc>
                <a:spcPct val="95000"/>
              </a:lnSpc>
            </a:pPr>
            <a:endParaRPr lang="en-US" altLang="zh-CN" sz="3100" b="1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3100" b="1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28" name="Text Box 40">
            <a:extLst>
              <a:ext uri="{FF2B5EF4-FFF2-40B4-BE49-F238E27FC236}">
                <a16:creationId xmlns:a16="http://schemas.microsoft.com/office/drawing/2014/main" id="{C2033124-1AFD-4AB6-BFCB-967535D0F379}"/>
              </a:ext>
            </a:extLst>
          </p:cNvPr>
          <p:cNvSpPr txBox="1"/>
          <p:nvPr/>
        </p:nvSpPr>
        <p:spPr>
          <a:xfrm>
            <a:off x="16895763" y="31455405"/>
            <a:ext cx="14298612" cy="4564062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lstStyle/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1900" dirty="0">
              <a:latin typeface="Times New Roman" panose="02020603050405020304" pitchFamily="18" charset="0"/>
            </a:endParaRPr>
          </a:p>
        </p:txBody>
      </p:sp>
      <p:sp>
        <p:nvSpPr>
          <p:cNvPr id="29" name="Text Box 42">
            <a:extLst>
              <a:ext uri="{FF2B5EF4-FFF2-40B4-BE49-F238E27FC236}">
                <a16:creationId xmlns:a16="http://schemas.microsoft.com/office/drawing/2014/main" id="{C793DD37-1BF8-4D27-A5F5-D5993B6634FA}"/>
              </a:ext>
            </a:extLst>
          </p:cNvPr>
          <p:cNvSpPr txBox="1"/>
          <p:nvPr/>
        </p:nvSpPr>
        <p:spPr>
          <a:xfrm>
            <a:off x="3780631" y="9363755"/>
            <a:ext cx="9126538" cy="1398587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8500" b="1" dirty="0">
                <a:latin typeface="Calibri" panose="020F0502020204030204" pitchFamily="34" charset="0"/>
              </a:rPr>
              <a:t>介绍 </a:t>
            </a:r>
            <a:r>
              <a:rPr lang="en-US" altLang="zh-CN" sz="8500" b="1" dirty="0">
                <a:latin typeface="Calibri" panose="020F0502020204030204" pitchFamily="34" charset="0"/>
              </a:rPr>
              <a:t>Introduction</a:t>
            </a:r>
          </a:p>
        </p:txBody>
      </p:sp>
      <p:sp>
        <p:nvSpPr>
          <p:cNvPr id="30" name="Text Box 43">
            <a:extLst>
              <a:ext uri="{FF2B5EF4-FFF2-40B4-BE49-F238E27FC236}">
                <a16:creationId xmlns:a16="http://schemas.microsoft.com/office/drawing/2014/main" id="{7AE7E7C6-1068-48E8-A69A-004257B27251}"/>
              </a:ext>
            </a:extLst>
          </p:cNvPr>
          <p:cNvSpPr txBox="1"/>
          <p:nvPr/>
        </p:nvSpPr>
        <p:spPr>
          <a:xfrm>
            <a:off x="19546094" y="9293109"/>
            <a:ext cx="9194800" cy="1398588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8500" b="1" dirty="0">
                <a:latin typeface="Calibri" panose="020F0502020204030204" pitchFamily="34" charset="0"/>
              </a:rPr>
              <a:t>实验成果 </a:t>
            </a:r>
            <a:r>
              <a:rPr lang="en-US" altLang="zh-CN" sz="8500" b="1" dirty="0">
                <a:latin typeface="Calibri" panose="020F0502020204030204" pitchFamily="34" charset="0"/>
              </a:rPr>
              <a:t>Results</a:t>
            </a:r>
          </a:p>
        </p:txBody>
      </p:sp>
      <p:sp>
        <p:nvSpPr>
          <p:cNvPr id="31" name="Text Box 49">
            <a:extLst>
              <a:ext uri="{FF2B5EF4-FFF2-40B4-BE49-F238E27FC236}">
                <a16:creationId xmlns:a16="http://schemas.microsoft.com/office/drawing/2014/main" id="{130F763B-4601-4F22-B7A0-9E6BA8E6DC0E}"/>
              </a:ext>
            </a:extLst>
          </p:cNvPr>
          <p:cNvSpPr txBox="1"/>
          <p:nvPr/>
        </p:nvSpPr>
        <p:spPr>
          <a:xfrm>
            <a:off x="12377298" y="2777739"/>
            <a:ext cx="9891031" cy="187646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90004" tIns="396000" rIns="90004" bIns="45001" anchor="ctr" anchorCtr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6600" b="1" dirty="0">
                <a:latin typeface="Calibri" panose="020F0502020204030204" pitchFamily="34" charset="0"/>
              </a:rPr>
              <a:t>单位标识 </a:t>
            </a:r>
            <a:r>
              <a:rPr lang="en-US" altLang="zh-CN" sz="6600" b="1" dirty="0">
                <a:latin typeface="Calibri" panose="020F0502020204030204" pitchFamily="34" charset="0"/>
              </a:rPr>
              <a:t>Affiliation Logo</a:t>
            </a:r>
          </a:p>
          <a:p>
            <a:pPr algn="ctr" eaLnBrk="1" hangingPunct="1">
              <a:spcBef>
                <a:spcPct val="50000"/>
              </a:spcBef>
            </a:pPr>
            <a:endParaRPr lang="en-US" altLang="zh-CN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A09D949-6DE4-2E78-6E9D-4E583F0E1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551" y="255130"/>
            <a:ext cx="30210761" cy="208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1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</TotalTime>
  <Words>80</Words>
  <Application>Microsoft Office PowerPoint</Application>
  <PresentationFormat>自定义</PresentationFormat>
  <Paragraphs>41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han bao</dc:creator>
  <cp:lastModifiedBy>Ming LEI 雷鸣</cp:lastModifiedBy>
  <cp:revision>19</cp:revision>
  <dcterms:created xsi:type="dcterms:W3CDTF">2025-03-07T07:00:05Z</dcterms:created>
  <dcterms:modified xsi:type="dcterms:W3CDTF">2026-03-12T06:12:11Z</dcterms:modified>
</cp:coreProperties>
</file>